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57" r:id="rId3"/>
    <p:sldId id="262" r:id="rId4"/>
    <p:sldId id="263" r:id="rId5"/>
    <p:sldId id="265" r:id="rId6"/>
    <p:sldId id="266" r:id="rId7"/>
    <p:sldId id="268" r:id="rId8"/>
    <p:sldId id="269" r:id="rId9"/>
    <p:sldId id="258" r:id="rId10"/>
    <p:sldId id="264" r:id="rId11"/>
    <p:sldId id="259" r:id="rId12"/>
    <p:sldId id="261" r:id="rId13"/>
    <p:sldId id="260" r:id="rId14"/>
    <p:sldId id="267" r:id="rId15"/>
  </p:sldIdLst>
  <p:sldSz cx="9144000" cy="5143500" type="screen16x9"/>
  <p:notesSz cx="6864350" cy="9996488"/>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713" autoAdjust="0"/>
  </p:normalViewPr>
  <p:slideViewPr>
    <p:cSldViewPr>
      <p:cViewPr>
        <p:scale>
          <a:sx n="125" d="100"/>
          <a:sy n="125" d="100"/>
        </p:scale>
        <p:origin x="-1224" y="-45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4975" cy="500063"/>
          </a:xfrm>
          <a:prstGeom prst="rect">
            <a:avLst/>
          </a:prstGeom>
        </p:spPr>
        <p:txBody>
          <a:bodyPr vert="horz" lIns="96341" tIns="48171" rIns="96341" bIns="48171" rtlCol="0"/>
          <a:lstStyle>
            <a:lvl1pPr algn="l" fontAlgn="auto">
              <a:spcBef>
                <a:spcPts val="0"/>
              </a:spcBef>
              <a:spcAft>
                <a:spcPts val="0"/>
              </a:spcAft>
              <a:defRPr sz="1300" smtClean="0">
                <a:latin typeface="+mn-lt"/>
                <a:cs typeface="+mn-cs"/>
              </a:defRPr>
            </a:lvl1pPr>
          </a:lstStyle>
          <a:p>
            <a:pPr>
              <a:defRPr/>
            </a:pPr>
            <a:r>
              <a:rPr lang="de-AT"/>
              <a:t>www.secmap.de</a:t>
            </a:r>
            <a:endParaRPr lang="de-AT"/>
          </a:p>
        </p:txBody>
      </p:sp>
      <p:sp>
        <p:nvSpPr>
          <p:cNvPr id="3" name="Datumsplatzhalter 2"/>
          <p:cNvSpPr>
            <a:spLocks noGrp="1"/>
          </p:cNvSpPr>
          <p:nvPr>
            <p:ph type="dt" sz="quarter" idx="1"/>
          </p:nvPr>
        </p:nvSpPr>
        <p:spPr>
          <a:xfrm>
            <a:off x="3887788" y="0"/>
            <a:ext cx="2974975" cy="500063"/>
          </a:xfrm>
          <a:prstGeom prst="rect">
            <a:avLst/>
          </a:prstGeom>
        </p:spPr>
        <p:txBody>
          <a:bodyPr vert="horz" lIns="96341" tIns="48171" rIns="96341" bIns="48171" rtlCol="0"/>
          <a:lstStyle>
            <a:lvl1pPr algn="r" fontAlgn="auto">
              <a:spcBef>
                <a:spcPts val="0"/>
              </a:spcBef>
              <a:spcAft>
                <a:spcPts val="0"/>
              </a:spcAft>
              <a:defRPr sz="1300" smtClean="0">
                <a:latin typeface="+mn-lt"/>
                <a:cs typeface="+mn-cs"/>
              </a:defRPr>
            </a:lvl1pPr>
          </a:lstStyle>
          <a:p>
            <a:pPr>
              <a:defRPr/>
            </a:pPr>
            <a:fld id="{663B2533-8676-4BF3-BFA7-5E45ED661217}" type="datetimeFigureOut">
              <a:rPr lang="de-AT"/>
              <a:pPr>
                <a:defRPr/>
              </a:pPr>
              <a:t>15.05.2017</a:t>
            </a:fld>
            <a:endParaRPr lang="de-AT"/>
          </a:p>
        </p:txBody>
      </p:sp>
      <p:sp>
        <p:nvSpPr>
          <p:cNvPr id="4" name="Fußzeilenplatzhalter 3"/>
          <p:cNvSpPr>
            <a:spLocks noGrp="1"/>
          </p:cNvSpPr>
          <p:nvPr>
            <p:ph type="ftr" sz="quarter" idx="2"/>
          </p:nvPr>
        </p:nvSpPr>
        <p:spPr>
          <a:xfrm>
            <a:off x="0" y="9494838"/>
            <a:ext cx="2974975" cy="500062"/>
          </a:xfrm>
          <a:prstGeom prst="rect">
            <a:avLst/>
          </a:prstGeom>
        </p:spPr>
        <p:txBody>
          <a:bodyPr vert="horz" lIns="96341" tIns="48171" rIns="96341" bIns="48171" rtlCol="0" anchor="b"/>
          <a:lstStyle>
            <a:lvl1pPr algn="l" fontAlgn="auto">
              <a:spcBef>
                <a:spcPts val="0"/>
              </a:spcBef>
              <a:spcAft>
                <a:spcPts val="0"/>
              </a:spcAft>
              <a:defRPr sz="1300" smtClean="0">
                <a:latin typeface="+mn-lt"/>
                <a:cs typeface="+mn-cs"/>
              </a:defRPr>
            </a:lvl1pPr>
          </a:lstStyle>
          <a:p>
            <a:pPr>
              <a:defRPr/>
            </a:pPr>
            <a:r>
              <a:rPr lang="de-AT"/>
              <a:t>SecMap GmbH</a:t>
            </a:r>
            <a:endParaRPr lang="de-AT"/>
          </a:p>
        </p:txBody>
      </p:sp>
      <p:sp>
        <p:nvSpPr>
          <p:cNvPr id="5" name="Foliennummernplatzhalter 4"/>
          <p:cNvSpPr>
            <a:spLocks noGrp="1"/>
          </p:cNvSpPr>
          <p:nvPr>
            <p:ph type="sldNum" sz="quarter" idx="3"/>
          </p:nvPr>
        </p:nvSpPr>
        <p:spPr>
          <a:xfrm>
            <a:off x="3887788" y="9494838"/>
            <a:ext cx="2974975" cy="500062"/>
          </a:xfrm>
          <a:prstGeom prst="rect">
            <a:avLst/>
          </a:prstGeom>
        </p:spPr>
        <p:txBody>
          <a:bodyPr vert="horz" lIns="96341" tIns="48171" rIns="96341" bIns="48171" rtlCol="0" anchor="b"/>
          <a:lstStyle>
            <a:lvl1pPr algn="r" fontAlgn="auto">
              <a:spcBef>
                <a:spcPts val="0"/>
              </a:spcBef>
              <a:spcAft>
                <a:spcPts val="0"/>
              </a:spcAft>
              <a:defRPr sz="1300" smtClean="0">
                <a:latin typeface="+mn-lt"/>
                <a:cs typeface="+mn-cs"/>
              </a:defRPr>
            </a:lvl1pPr>
          </a:lstStyle>
          <a:p>
            <a:pPr>
              <a:defRPr/>
            </a:pPr>
            <a:fld id="{438512FC-E3B6-4A84-A778-AC02A4EA5419}" type="slidenum">
              <a:rPr lang="de-AT"/>
              <a:pPr>
                <a:defRPr/>
              </a:pPr>
              <a:t>‹Nr.›</a:t>
            </a:fld>
            <a:endParaRPr lang="de-AT"/>
          </a:p>
        </p:txBody>
      </p:sp>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4975" cy="500063"/>
          </a:xfrm>
          <a:prstGeom prst="rect">
            <a:avLst/>
          </a:prstGeom>
        </p:spPr>
        <p:txBody>
          <a:bodyPr vert="horz" lIns="96341" tIns="48171" rIns="96341" bIns="48171" rtlCol="0"/>
          <a:lstStyle>
            <a:lvl1pPr algn="l" fontAlgn="auto">
              <a:spcBef>
                <a:spcPts val="0"/>
              </a:spcBef>
              <a:spcAft>
                <a:spcPts val="0"/>
              </a:spcAft>
              <a:defRPr sz="1300" smtClean="0">
                <a:latin typeface="+mn-lt"/>
                <a:cs typeface="+mn-cs"/>
              </a:defRPr>
            </a:lvl1pPr>
          </a:lstStyle>
          <a:p>
            <a:pPr>
              <a:defRPr/>
            </a:pPr>
            <a:r>
              <a:rPr lang="de-AT"/>
              <a:t>www.secmap.de</a:t>
            </a:r>
            <a:endParaRPr lang="de-AT"/>
          </a:p>
        </p:txBody>
      </p:sp>
      <p:sp>
        <p:nvSpPr>
          <p:cNvPr id="3" name="Datumsplatzhalter 2"/>
          <p:cNvSpPr>
            <a:spLocks noGrp="1"/>
          </p:cNvSpPr>
          <p:nvPr>
            <p:ph type="dt" idx="1"/>
          </p:nvPr>
        </p:nvSpPr>
        <p:spPr>
          <a:xfrm>
            <a:off x="3887788" y="0"/>
            <a:ext cx="2974975" cy="500063"/>
          </a:xfrm>
          <a:prstGeom prst="rect">
            <a:avLst/>
          </a:prstGeom>
        </p:spPr>
        <p:txBody>
          <a:bodyPr vert="horz" lIns="96341" tIns="48171" rIns="96341" bIns="48171" rtlCol="0"/>
          <a:lstStyle>
            <a:lvl1pPr algn="r" fontAlgn="auto">
              <a:spcBef>
                <a:spcPts val="0"/>
              </a:spcBef>
              <a:spcAft>
                <a:spcPts val="0"/>
              </a:spcAft>
              <a:defRPr sz="1300" smtClean="0">
                <a:latin typeface="+mn-lt"/>
                <a:cs typeface="+mn-cs"/>
              </a:defRPr>
            </a:lvl1pPr>
          </a:lstStyle>
          <a:p>
            <a:pPr>
              <a:defRPr/>
            </a:pPr>
            <a:fld id="{5938AF8F-6064-4A83-ABE7-D4AA0DF12A90}" type="datetimeFigureOut">
              <a:rPr lang="de-AT"/>
              <a:pPr>
                <a:defRPr/>
              </a:pPr>
              <a:t>15.05.2017</a:t>
            </a:fld>
            <a:endParaRPr lang="de-AT"/>
          </a:p>
        </p:txBody>
      </p:sp>
      <p:sp>
        <p:nvSpPr>
          <p:cNvPr id="4" name="Folienbildplatzhalter 3"/>
          <p:cNvSpPr>
            <a:spLocks noGrp="1" noRot="1" noChangeAspect="1"/>
          </p:cNvSpPr>
          <p:nvPr>
            <p:ph type="sldImg" idx="2"/>
          </p:nvPr>
        </p:nvSpPr>
        <p:spPr>
          <a:xfrm>
            <a:off x="100013" y="749300"/>
            <a:ext cx="6664325" cy="3749675"/>
          </a:xfrm>
          <a:prstGeom prst="rect">
            <a:avLst/>
          </a:prstGeom>
          <a:noFill/>
          <a:ln w="12700">
            <a:solidFill>
              <a:prstClr val="black"/>
            </a:solidFill>
          </a:ln>
        </p:spPr>
        <p:txBody>
          <a:bodyPr vert="horz" lIns="96341" tIns="48171" rIns="96341" bIns="48171" rtlCol="0" anchor="ctr"/>
          <a:lstStyle/>
          <a:p>
            <a:pPr lvl="0"/>
            <a:endParaRPr lang="de-AT" noProof="0"/>
          </a:p>
        </p:txBody>
      </p:sp>
      <p:sp>
        <p:nvSpPr>
          <p:cNvPr id="5" name="Notizenplatzhalter 4"/>
          <p:cNvSpPr>
            <a:spLocks noGrp="1"/>
          </p:cNvSpPr>
          <p:nvPr>
            <p:ph type="body" sz="quarter" idx="3"/>
          </p:nvPr>
        </p:nvSpPr>
        <p:spPr>
          <a:xfrm>
            <a:off x="685800" y="4748213"/>
            <a:ext cx="5492750" cy="4498975"/>
          </a:xfrm>
          <a:prstGeom prst="rect">
            <a:avLst/>
          </a:prstGeom>
        </p:spPr>
        <p:txBody>
          <a:bodyPr vert="horz" lIns="96341" tIns="48171" rIns="96341" bIns="48171"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AT" noProof="0"/>
          </a:p>
        </p:txBody>
      </p:sp>
      <p:sp>
        <p:nvSpPr>
          <p:cNvPr id="6" name="Fußzeilenplatzhalter 5"/>
          <p:cNvSpPr>
            <a:spLocks noGrp="1"/>
          </p:cNvSpPr>
          <p:nvPr>
            <p:ph type="ftr" sz="quarter" idx="4"/>
          </p:nvPr>
        </p:nvSpPr>
        <p:spPr>
          <a:xfrm>
            <a:off x="0" y="9494838"/>
            <a:ext cx="2974975" cy="500062"/>
          </a:xfrm>
          <a:prstGeom prst="rect">
            <a:avLst/>
          </a:prstGeom>
        </p:spPr>
        <p:txBody>
          <a:bodyPr vert="horz" lIns="96341" tIns="48171" rIns="96341" bIns="48171" rtlCol="0" anchor="b"/>
          <a:lstStyle>
            <a:lvl1pPr algn="l" fontAlgn="auto">
              <a:spcBef>
                <a:spcPts val="0"/>
              </a:spcBef>
              <a:spcAft>
                <a:spcPts val="0"/>
              </a:spcAft>
              <a:defRPr sz="1300" smtClean="0">
                <a:latin typeface="+mn-lt"/>
                <a:cs typeface="+mn-cs"/>
              </a:defRPr>
            </a:lvl1pPr>
          </a:lstStyle>
          <a:p>
            <a:pPr>
              <a:defRPr/>
            </a:pPr>
            <a:r>
              <a:rPr lang="de-AT"/>
              <a:t>SecMap GmbH</a:t>
            </a:r>
            <a:endParaRPr lang="de-AT"/>
          </a:p>
        </p:txBody>
      </p:sp>
      <p:sp>
        <p:nvSpPr>
          <p:cNvPr id="7" name="Foliennummernplatzhalter 6"/>
          <p:cNvSpPr>
            <a:spLocks noGrp="1"/>
          </p:cNvSpPr>
          <p:nvPr>
            <p:ph type="sldNum" sz="quarter" idx="5"/>
          </p:nvPr>
        </p:nvSpPr>
        <p:spPr>
          <a:xfrm>
            <a:off x="3887788" y="9494838"/>
            <a:ext cx="2974975" cy="500062"/>
          </a:xfrm>
          <a:prstGeom prst="rect">
            <a:avLst/>
          </a:prstGeom>
        </p:spPr>
        <p:txBody>
          <a:bodyPr vert="horz" lIns="96341" tIns="48171" rIns="96341" bIns="48171" rtlCol="0" anchor="b"/>
          <a:lstStyle>
            <a:lvl1pPr algn="r" fontAlgn="auto">
              <a:spcBef>
                <a:spcPts val="0"/>
              </a:spcBef>
              <a:spcAft>
                <a:spcPts val="0"/>
              </a:spcAft>
              <a:defRPr sz="1300" smtClean="0">
                <a:latin typeface="+mn-lt"/>
                <a:cs typeface="+mn-cs"/>
              </a:defRPr>
            </a:lvl1pPr>
          </a:lstStyle>
          <a:p>
            <a:pPr>
              <a:defRPr/>
            </a:pPr>
            <a:fld id="{71DBB52E-672A-4C68-B9B2-9B09913D70A2}" type="slidenum">
              <a:rPr lang="de-AT"/>
              <a:pPr>
                <a:defRPr/>
              </a:pPr>
              <a:t>‹Nr.›</a:t>
            </a:fld>
            <a:endParaRPr lang="de-AT"/>
          </a:p>
        </p:txBody>
      </p:sp>
    </p:spTree>
  </p:cSld>
  <p:clrMap bg1="lt1" tx1="dk1" bg2="lt2" tx2="dk2" accent1="accent1" accent2="accent2" accent3="accent3" accent4="accent4" accent5="accent5" accent6="accent6" hlink="hlink" folHlink="folHlink"/>
  <p:hf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Folienbildplatzhalter 1"/>
          <p:cNvSpPr>
            <a:spLocks noGrp="1" noRot="1" noChangeAspect="1"/>
          </p:cNvSpPr>
          <p:nvPr>
            <p:ph type="sldImg"/>
          </p:nvPr>
        </p:nvSpPr>
        <p:spPr bwMode="auto">
          <a:noFill/>
          <a:ln>
            <a:solidFill>
              <a:srgbClr val="000000"/>
            </a:solidFill>
            <a:miter lim="800000"/>
            <a:headEnd/>
            <a:tailEnd/>
          </a:ln>
        </p:spPr>
      </p:sp>
      <p:sp>
        <p:nvSpPr>
          <p:cNvPr id="16386"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AT" smtClean="0"/>
          </a:p>
        </p:txBody>
      </p:sp>
      <p:sp>
        <p:nvSpPr>
          <p:cNvPr id="16387"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33C1C5-7663-41A6-B63F-40F839AC013C}" type="slidenum">
              <a:rPr lang="de-AT">
                <a:cs typeface="Arial" charset="0"/>
              </a:rPr>
              <a:pPr fontAlgn="base">
                <a:spcBef>
                  <a:spcPct val="0"/>
                </a:spcBef>
                <a:spcAft>
                  <a:spcPct val="0"/>
                </a:spcAft>
              </a:pPr>
              <a:t>1</a:t>
            </a:fld>
            <a:endParaRPr lang="de-AT">
              <a:cs typeface="Arial" charset="0"/>
            </a:endParaRPr>
          </a:p>
        </p:txBody>
      </p:sp>
      <p:sp>
        <p:nvSpPr>
          <p:cNvPr id="16388" name="Fußzeilenplatzhalt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de-AT">
                <a:cs typeface="Arial" charset="0"/>
              </a:rPr>
              <a:t>SecMap GmbH</a:t>
            </a:r>
          </a:p>
        </p:txBody>
      </p:sp>
      <p:sp>
        <p:nvSpPr>
          <p:cNvPr id="16389" name="Kopfzeilenplatzhalt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de-AT">
                <a:cs typeface="Arial" charset="0"/>
              </a:rPr>
              <a:t>www.secmap.de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Folienbildplatzhalter 1"/>
          <p:cNvSpPr>
            <a:spLocks noGrp="1" noRot="1" noChangeAspect="1"/>
          </p:cNvSpPr>
          <p:nvPr>
            <p:ph type="sldImg"/>
          </p:nvPr>
        </p:nvSpPr>
        <p:spPr bwMode="auto">
          <a:noFill/>
          <a:ln>
            <a:solidFill>
              <a:srgbClr val="000000"/>
            </a:solidFill>
            <a:miter lim="800000"/>
            <a:headEnd/>
            <a:tailEnd/>
          </a:ln>
        </p:spPr>
      </p:sp>
      <p:sp>
        <p:nvSpPr>
          <p:cNvPr id="34818"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AT" smtClean="0"/>
          </a:p>
        </p:txBody>
      </p:sp>
      <p:sp>
        <p:nvSpPr>
          <p:cNvPr id="34819"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C8D2EA-12BC-49BC-B929-2DA3EE0BA631}" type="slidenum">
              <a:rPr lang="de-AT">
                <a:cs typeface="Arial" charset="0"/>
              </a:rPr>
              <a:pPr fontAlgn="base">
                <a:spcBef>
                  <a:spcPct val="0"/>
                </a:spcBef>
                <a:spcAft>
                  <a:spcPct val="0"/>
                </a:spcAft>
              </a:pPr>
              <a:t>10</a:t>
            </a:fld>
            <a:endParaRPr lang="de-AT">
              <a:cs typeface="Arial" charset="0"/>
            </a:endParaRPr>
          </a:p>
        </p:txBody>
      </p:sp>
      <p:sp>
        <p:nvSpPr>
          <p:cNvPr id="34820" name="Fußzeilenplatzhalt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de-AT">
                <a:cs typeface="Arial" charset="0"/>
              </a:rPr>
              <a:t>SecMap GmbH</a:t>
            </a:r>
          </a:p>
        </p:txBody>
      </p:sp>
      <p:sp>
        <p:nvSpPr>
          <p:cNvPr id="34821" name="Kopfzeilenplatzhalt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de-AT">
                <a:cs typeface="Arial" charset="0"/>
              </a:rPr>
              <a:t>www.secmap.de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Folienbildplatzhalter 1"/>
          <p:cNvSpPr>
            <a:spLocks noGrp="1" noRot="1" noChangeAspect="1"/>
          </p:cNvSpPr>
          <p:nvPr>
            <p:ph type="sldImg"/>
          </p:nvPr>
        </p:nvSpPr>
        <p:spPr bwMode="auto">
          <a:noFill/>
          <a:ln>
            <a:solidFill>
              <a:srgbClr val="000000"/>
            </a:solidFill>
            <a:miter lim="800000"/>
            <a:headEnd/>
            <a:tailEnd/>
          </a:ln>
        </p:spPr>
      </p:sp>
      <p:sp>
        <p:nvSpPr>
          <p:cNvPr id="36866"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AT" smtClean="0"/>
          </a:p>
        </p:txBody>
      </p:sp>
      <p:sp>
        <p:nvSpPr>
          <p:cNvPr id="36867"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89F27F-5BAF-4C1E-A040-5294DBF75D24}" type="slidenum">
              <a:rPr lang="de-AT">
                <a:cs typeface="Arial" charset="0"/>
              </a:rPr>
              <a:pPr fontAlgn="base">
                <a:spcBef>
                  <a:spcPct val="0"/>
                </a:spcBef>
                <a:spcAft>
                  <a:spcPct val="0"/>
                </a:spcAft>
              </a:pPr>
              <a:t>11</a:t>
            </a:fld>
            <a:endParaRPr lang="de-AT">
              <a:cs typeface="Arial" charset="0"/>
            </a:endParaRPr>
          </a:p>
        </p:txBody>
      </p:sp>
      <p:sp>
        <p:nvSpPr>
          <p:cNvPr id="36868" name="Fußzeilenplatzhalt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de-AT">
                <a:cs typeface="Arial" charset="0"/>
              </a:rPr>
              <a:t>SecMap GmbH</a:t>
            </a:r>
          </a:p>
        </p:txBody>
      </p:sp>
      <p:sp>
        <p:nvSpPr>
          <p:cNvPr id="36869" name="Kopfzeilenplatzhalt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de-AT">
                <a:cs typeface="Arial" charset="0"/>
              </a:rPr>
              <a:t>www.secmap.de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Folienbildplatzhalter 1"/>
          <p:cNvSpPr>
            <a:spLocks noGrp="1" noRot="1" noChangeAspect="1"/>
          </p:cNvSpPr>
          <p:nvPr>
            <p:ph type="sldImg"/>
          </p:nvPr>
        </p:nvSpPr>
        <p:spPr bwMode="auto">
          <a:noFill/>
          <a:ln>
            <a:solidFill>
              <a:srgbClr val="000000"/>
            </a:solidFill>
            <a:miter lim="800000"/>
            <a:headEnd/>
            <a:tailEnd/>
          </a:ln>
        </p:spPr>
      </p:sp>
      <p:sp>
        <p:nvSpPr>
          <p:cNvPr id="38914"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AT" smtClean="0"/>
          </a:p>
        </p:txBody>
      </p:sp>
      <p:sp>
        <p:nvSpPr>
          <p:cNvPr id="38915"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A5F0A6-68B0-4E98-94EA-A877F1C22B09}" type="slidenum">
              <a:rPr lang="de-AT">
                <a:cs typeface="Arial" charset="0"/>
              </a:rPr>
              <a:pPr fontAlgn="base">
                <a:spcBef>
                  <a:spcPct val="0"/>
                </a:spcBef>
                <a:spcAft>
                  <a:spcPct val="0"/>
                </a:spcAft>
              </a:pPr>
              <a:t>12</a:t>
            </a:fld>
            <a:endParaRPr lang="de-AT">
              <a:cs typeface="Arial" charset="0"/>
            </a:endParaRPr>
          </a:p>
        </p:txBody>
      </p:sp>
      <p:sp>
        <p:nvSpPr>
          <p:cNvPr id="38916" name="Fußzeilenplatzhalt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de-AT">
                <a:cs typeface="Arial" charset="0"/>
              </a:rPr>
              <a:t>SecMap GmbH</a:t>
            </a:r>
          </a:p>
        </p:txBody>
      </p:sp>
      <p:sp>
        <p:nvSpPr>
          <p:cNvPr id="38917" name="Kopfzeilenplatzhalt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de-AT">
                <a:cs typeface="Arial" charset="0"/>
              </a:rPr>
              <a:t>www.secmap.de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Folienbildplatzhalter 1"/>
          <p:cNvSpPr>
            <a:spLocks noGrp="1" noRot="1" noChangeAspect="1"/>
          </p:cNvSpPr>
          <p:nvPr>
            <p:ph type="sldImg"/>
          </p:nvPr>
        </p:nvSpPr>
        <p:spPr bwMode="auto">
          <a:noFill/>
          <a:ln>
            <a:solidFill>
              <a:srgbClr val="000000"/>
            </a:solidFill>
            <a:miter lim="800000"/>
            <a:headEnd/>
            <a:tailEnd/>
          </a:ln>
        </p:spPr>
      </p:sp>
      <p:sp>
        <p:nvSpPr>
          <p:cNvPr id="40962"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AT" smtClean="0"/>
          </a:p>
        </p:txBody>
      </p:sp>
      <p:sp>
        <p:nvSpPr>
          <p:cNvPr id="40963"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8FBF0E-B0C2-4D1D-BDA0-8AA42D455FD7}" type="slidenum">
              <a:rPr lang="de-AT">
                <a:cs typeface="Arial" charset="0"/>
              </a:rPr>
              <a:pPr fontAlgn="base">
                <a:spcBef>
                  <a:spcPct val="0"/>
                </a:spcBef>
                <a:spcAft>
                  <a:spcPct val="0"/>
                </a:spcAft>
              </a:pPr>
              <a:t>13</a:t>
            </a:fld>
            <a:endParaRPr lang="de-AT">
              <a:cs typeface="Arial" charset="0"/>
            </a:endParaRPr>
          </a:p>
        </p:txBody>
      </p:sp>
      <p:sp>
        <p:nvSpPr>
          <p:cNvPr id="40964" name="Fußzeilenplatzhalt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de-AT">
                <a:cs typeface="Arial" charset="0"/>
              </a:rPr>
              <a:t>SecMap GmbH</a:t>
            </a:r>
          </a:p>
        </p:txBody>
      </p:sp>
      <p:sp>
        <p:nvSpPr>
          <p:cNvPr id="40965" name="Kopfzeilenplatzhalt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de-AT">
                <a:cs typeface="Arial" charset="0"/>
              </a:rPr>
              <a:t>www.secmap.de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Folienbildplatzhalter 1"/>
          <p:cNvSpPr>
            <a:spLocks noGrp="1" noRot="1" noChangeAspect="1"/>
          </p:cNvSpPr>
          <p:nvPr>
            <p:ph type="sldImg"/>
          </p:nvPr>
        </p:nvSpPr>
        <p:spPr bwMode="auto">
          <a:noFill/>
          <a:ln>
            <a:solidFill>
              <a:srgbClr val="000000"/>
            </a:solidFill>
            <a:miter lim="800000"/>
            <a:headEnd/>
            <a:tailEnd/>
          </a:ln>
        </p:spPr>
      </p:sp>
      <p:sp>
        <p:nvSpPr>
          <p:cNvPr id="4301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AT" smtClean="0"/>
          </a:p>
        </p:txBody>
      </p:sp>
      <p:sp>
        <p:nvSpPr>
          <p:cNvPr id="4301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0D5B9B-C7BC-441B-BA0A-5B7E3364F1B9}" type="slidenum">
              <a:rPr lang="de-AT">
                <a:cs typeface="Arial" charset="0"/>
              </a:rPr>
              <a:pPr fontAlgn="base">
                <a:spcBef>
                  <a:spcPct val="0"/>
                </a:spcBef>
                <a:spcAft>
                  <a:spcPct val="0"/>
                </a:spcAft>
              </a:pPr>
              <a:t>14</a:t>
            </a:fld>
            <a:endParaRPr lang="de-AT">
              <a:cs typeface="Arial" charset="0"/>
            </a:endParaRPr>
          </a:p>
        </p:txBody>
      </p:sp>
      <p:sp>
        <p:nvSpPr>
          <p:cNvPr id="43012" name="Fußzeilenplatzhalt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de-AT">
                <a:cs typeface="Arial" charset="0"/>
              </a:rPr>
              <a:t>SecMap GmbH</a:t>
            </a:r>
          </a:p>
        </p:txBody>
      </p:sp>
      <p:sp>
        <p:nvSpPr>
          <p:cNvPr id="43013" name="Kopfzeilenplatzhalt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de-AT">
                <a:cs typeface="Arial" charset="0"/>
              </a:rPr>
              <a:t>www.secmap.de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Folienbildplatzhalter 1"/>
          <p:cNvSpPr>
            <a:spLocks noGrp="1" noRot="1" noChangeAspect="1"/>
          </p:cNvSpPr>
          <p:nvPr>
            <p:ph type="sldImg"/>
          </p:nvPr>
        </p:nvSpPr>
        <p:spPr bwMode="auto">
          <a:noFill/>
          <a:ln>
            <a:solidFill>
              <a:srgbClr val="000000"/>
            </a:solidFill>
            <a:miter lim="800000"/>
            <a:headEnd/>
            <a:tailEnd/>
          </a:ln>
        </p:spPr>
      </p:sp>
      <p:sp>
        <p:nvSpPr>
          <p:cNvPr id="18434"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AT" smtClean="0"/>
          </a:p>
        </p:txBody>
      </p:sp>
      <p:sp>
        <p:nvSpPr>
          <p:cNvPr id="18435"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47A817-4993-47B3-A898-BCF232DA3F0E}" type="slidenum">
              <a:rPr lang="de-AT">
                <a:cs typeface="Arial" charset="0"/>
              </a:rPr>
              <a:pPr fontAlgn="base">
                <a:spcBef>
                  <a:spcPct val="0"/>
                </a:spcBef>
                <a:spcAft>
                  <a:spcPct val="0"/>
                </a:spcAft>
              </a:pPr>
              <a:t>2</a:t>
            </a:fld>
            <a:endParaRPr lang="de-AT">
              <a:cs typeface="Arial" charset="0"/>
            </a:endParaRPr>
          </a:p>
        </p:txBody>
      </p:sp>
      <p:sp>
        <p:nvSpPr>
          <p:cNvPr id="18436" name="Fußzeilenplatzhalt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de-AT">
                <a:cs typeface="Arial" charset="0"/>
              </a:rPr>
              <a:t>SecMap GmbH</a:t>
            </a:r>
          </a:p>
        </p:txBody>
      </p:sp>
      <p:sp>
        <p:nvSpPr>
          <p:cNvPr id="18437" name="Kopfzeilenplatzhalt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de-AT">
                <a:cs typeface="Arial" charset="0"/>
              </a:rPr>
              <a:t>www.secmap.de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Folienbildplatzhalter 1"/>
          <p:cNvSpPr>
            <a:spLocks noGrp="1" noRot="1" noChangeAspect="1"/>
          </p:cNvSpPr>
          <p:nvPr>
            <p:ph type="sldImg"/>
          </p:nvPr>
        </p:nvSpPr>
        <p:spPr bwMode="auto">
          <a:noFill/>
          <a:ln>
            <a:solidFill>
              <a:srgbClr val="000000"/>
            </a:solidFill>
            <a:miter lim="800000"/>
            <a:headEnd/>
            <a:tailEnd/>
          </a:ln>
        </p:spPr>
      </p:sp>
      <p:sp>
        <p:nvSpPr>
          <p:cNvPr id="20482"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AT" smtClean="0"/>
          </a:p>
        </p:txBody>
      </p:sp>
      <p:sp>
        <p:nvSpPr>
          <p:cNvPr id="20483"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F1D953-15B4-41B0-A714-584EA7446BFE}" type="slidenum">
              <a:rPr lang="de-AT">
                <a:cs typeface="Arial" charset="0"/>
              </a:rPr>
              <a:pPr fontAlgn="base">
                <a:spcBef>
                  <a:spcPct val="0"/>
                </a:spcBef>
                <a:spcAft>
                  <a:spcPct val="0"/>
                </a:spcAft>
              </a:pPr>
              <a:t>3</a:t>
            </a:fld>
            <a:endParaRPr lang="de-AT">
              <a:cs typeface="Arial" charset="0"/>
            </a:endParaRPr>
          </a:p>
        </p:txBody>
      </p:sp>
      <p:sp>
        <p:nvSpPr>
          <p:cNvPr id="20484" name="Fußzeilenplatzhalt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de-AT">
                <a:cs typeface="Arial" charset="0"/>
              </a:rPr>
              <a:t>SecMap GmbH</a:t>
            </a:r>
          </a:p>
        </p:txBody>
      </p:sp>
      <p:sp>
        <p:nvSpPr>
          <p:cNvPr id="20485" name="Kopfzeilenplatzhalt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de-AT">
                <a:cs typeface="Arial" charset="0"/>
              </a:rPr>
              <a:t>www.secmap.de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Folienbildplatzhalter 1"/>
          <p:cNvSpPr>
            <a:spLocks noGrp="1" noRot="1" noChangeAspect="1"/>
          </p:cNvSpPr>
          <p:nvPr>
            <p:ph type="sldImg"/>
          </p:nvPr>
        </p:nvSpPr>
        <p:spPr bwMode="auto">
          <a:noFill/>
          <a:ln>
            <a:solidFill>
              <a:srgbClr val="000000"/>
            </a:solidFill>
            <a:miter lim="800000"/>
            <a:headEnd/>
            <a:tailEnd/>
          </a:ln>
        </p:spPr>
      </p:sp>
      <p:sp>
        <p:nvSpPr>
          <p:cNvPr id="2253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AT" smtClean="0"/>
          </a:p>
        </p:txBody>
      </p:sp>
      <p:sp>
        <p:nvSpPr>
          <p:cNvPr id="2253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D30F37-EB91-45E9-A80A-BEF144AC9A2F}" type="slidenum">
              <a:rPr lang="de-AT">
                <a:cs typeface="Arial" charset="0"/>
              </a:rPr>
              <a:pPr fontAlgn="base">
                <a:spcBef>
                  <a:spcPct val="0"/>
                </a:spcBef>
                <a:spcAft>
                  <a:spcPct val="0"/>
                </a:spcAft>
              </a:pPr>
              <a:t>4</a:t>
            </a:fld>
            <a:endParaRPr lang="de-AT">
              <a:cs typeface="Arial" charset="0"/>
            </a:endParaRPr>
          </a:p>
        </p:txBody>
      </p:sp>
      <p:sp>
        <p:nvSpPr>
          <p:cNvPr id="22532" name="Fußzeilenplatzhalt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de-AT">
                <a:cs typeface="Arial" charset="0"/>
              </a:rPr>
              <a:t>SecMap GmbH</a:t>
            </a:r>
          </a:p>
        </p:txBody>
      </p:sp>
      <p:sp>
        <p:nvSpPr>
          <p:cNvPr id="22533" name="Kopfzeilenplatzhalt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de-AT">
                <a:cs typeface="Arial" charset="0"/>
              </a:rPr>
              <a:t>www.secmap.de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Folienbildplatzhalter 1"/>
          <p:cNvSpPr>
            <a:spLocks noGrp="1" noRot="1" noChangeAspect="1"/>
          </p:cNvSpPr>
          <p:nvPr>
            <p:ph type="sldImg"/>
          </p:nvPr>
        </p:nvSpPr>
        <p:spPr bwMode="auto">
          <a:noFill/>
          <a:ln>
            <a:solidFill>
              <a:srgbClr val="000000"/>
            </a:solidFill>
            <a:miter lim="800000"/>
            <a:headEnd/>
            <a:tailEnd/>
          </a:ln>
        </p:spPr>
      </p:sp>
      <p:sp>
        <p:nvSpPr>
          <p:cNvPr id="24578"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AT" smtClean="0"/>
          </a:p>
        </p:txBody>
      </p:sp>
      <p:sp>
        <p:nvSpPr>
          <p:cNvPr id="24579"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8B998D-52A2-4158-9D68-1A6F7025DB52}" type="slidenum">
              <a:rPr lang="de-AT">
                <a:cs typeface="Arial" charset="0"/>
              </a:rPr>
              <a:pPr fontAlgn="base">
                <a:spcBef>
                  <a:spcPct val="0"/>
                </a:spcBef>
                <a:spcAft>
                  <a:spcPct val="0"/>
                </a:spcAft>
              </a:pPr>
              <a:t>5</a:t>
            </a:fld>
            <a:endParaRPr lang="de-AT">
              <a:cs typeface="Arial" charset="0"/>
            </a:endParaRPr>
          </a:p>
        </p:txBody>
      </p:sp>
      <p:sp>
        <p:nvSpPr>
          <p:cNvPr id="24580" name="Fußzeilenplatzhalt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de-AT">
                <a:cs typeface="Arial" charset="0"/>
              </a:rPr>
              <a:t>SecMap GmbH</a:t>
            </a:r>
          </a:p>
        </p:txBody>
      </p:sp>
      <p:sp>
        <p:nvSpPr>
          <p:cNvPr id="24581" name="Kopfzeilenplatzhalt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de-AT">
                <a:cs typeface="Arial" charset="0"/>
              </a:rPr>
              <a:t>www.secmap.de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Folienbildplatzhalter 1"/>
          <p:cNvSpPr>
            <a:spLocks noGrp="1" noRot="1" noChangeAspect="1"/>
          </p:cNvSpPr>
          <p:nvPr>
            <p:ph type="sldImg"/>
          </p:nvPr>
        </p:nvSpPr>
        <p:spPr bwMode="auto">
          <a:noFill/>
          <a:ln>
            <a:solidFill>
              <a:srgbClr val="000000"/>
            </a:solidFill>
            <a:miter lim="800000"/>
            <a:headEnd/>
            <a:tailEnd/>
          </a:ln>
        </p:spPr>
      </p:sp>
      <p:sp>
        <p:nvSpPr>
          <p:cNvPr id="26626"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AT" smtClean="0"/>
          </a:p>
        </p:txBody>
      </p:sp>
      <p:sp>
        <p:nvSpPr>
          <p:cNvPr id="26627"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6B37EEC-174E-4279-868E-97022D1F2A11}" type="slidenum">
              <a:rPr lang="de-AT">
                <a:cs typeface="Arial" charset="0"/>
              </a:rPr>
              <a:pPr fontAlgn="base">
                <a:spcBef>
                  <a:spcPct val="0"/>
                </a:spcBef>
                <a:spcAft>
                  <a:spcPct val="0"/>
                </a:spcAft>
              </a:pPr>
              <a:t>6</a:t>
            </a:fld>
            <a:endParaRPr lang="de-AT">
              <a:cs typeface="Arial" charset="0"/>
            </a:endParaRPr>
          </a:p>
        </p:txBody>
      </p:sp>
      <p:sp>
        <p:nvSpPr>
          <p:cNvPr id="26628" name="Fußzeilenplatzhalt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de-AT">
                <a:cs typeface="Arial" charset="0"/>
              </a:rPr>
              <a:t>SecMap GmbH</a:t>
            </a:r>
          </a:p>
        </p:txBody>
      </p:sp>
      <p:sp>
        <p:nvSpPr>
          <p:cNvPr id="26629" name="Kopfzeilenplatzhalt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de-AT">
                <a:cs typeface="Arial" charset="0"/>
              </a:rPr>
              <a:t>www.secmap.de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Folienbildplatzhalter 1"/>
          <p:cNvSpPr>
            <a:spLocks noGrp="1" noRot="1" noChangeAspect="1"/>
          </p:cNvSpPr>
          <p:nvPr>
            <p:ph type="sldImg"/>
          </p:nvPr>
        </p:nvSpPr>
        <p:spPr bwMode="auto">
          <a:noFill/>
          <a:ln>
            <a:solidFill>
              <a:srgbClr val="000000"/>
            </a:solidFill>
            <a:miter lim="800000"/>
            <a:headEnd/>
            <a:tailEnd/>
          </a:ln>
        </p:spPr>
      </p:sp>
      <p:sp>
        <p:nvSpPr>
          <p:cNvPr id="28674"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AT" smtClean="0"/>
          </a:p>
        </p:txBody>
      </p:sp>
      <p:sp>
        <p:nvSpPr>
          <p:cNvPr id="28675"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E6DE2D-05D8-4A0B-B712-4C43E32B73A8}" type="slidenum">
              <a:rPr lang="de-AT">
                <a:cs typeface="Arial" charset="0"/>
              </a:rPr>
              <a:pPr fontAlgn="base">
                <a:spcBef>
                  <a:spcPct val="0"/>
                </a:spcBef>
                <a:spcAft>
                  <a:spcPct val="0"/>
                </a:spcAft>
              </a:pPr>
              <a:t>7</a:t>
            </a:fld>
            <a:endParaRPr lang="de-AT">
              <a:cs typeface="Arial" charset="0"/>
            </a:endParaRPr>
          </a:p>
        </p:txBody>
      </p:sp>
      <p:sp>
        <p:nvSpPr>
          <p:cNvPr id="28676" name="Fußzeilenplatzhalt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de-AT">
                <a:cs typeface="Arial" charset="0"/>
              </a:rPr>
              <a:t>SecMap GmbH</a:t>
            </a:r>
          </a:p>
        </p:txBody>
      </p:sp>
      <p:sp>
        <p:nvSpPr>
          <p:cNvPr id="28677" name="Kopfzeilenplatzhalt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de-AT">
                <a:cs typeface="Arial" charset="0"/>
              </a:rPr>
              <a:t>www.secmap.de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Folienbildplatzhalter 1"/>
          <p:cNvSpPr>
            <a:spLocks noGrp="1" noRot="1" noChangeAspect="1"/>
          </p:cNvSpPr>
          <p:nvPr>
            <p:ph type="sldImg"/>
          </p:nvPr>
        </p:nvSpPr>
        <p:spPr bwMode="auto">
          <a:noFill/>
          <a:ln>
            <a:solidFill>
              <a:srgbClr val="000000"/>
            </a:solidFill>
            <a:miter lim="800000"/>
            <a:headEnd/>
            <a:tailEnd/>
          </a:ln>
        </p:spPr>
      </p:sp>
      <p:sp>
        <p:nvSpPr>
          <p:cNvPr id="30722"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AT" smtClean="0"/>
          </a:p>
        </p:txBody>
      </p:sp>
      <p:sp>
        <p:nvSpPr>
          <p:cNvPr id="30723"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160C9F-F089-40E1-A3A5-8C6C2AB23889}" type="slidenum">
              <a:rPr lang="de-AT">
                <a:cs typeface="Arial" charset="0"/>
              </a:rPr>
              <a:pPr fontAlgn="base">
                <a:spcBef>
                  <a:spcPct val="0"/>
                </a:spcBef>
                <a:spcAft>
                  <a:spcPct val="0"/>
                </a:spcAft>
              </a:pPr>
              <a:t>8</a:t>
            </a:fld>
            <a:endParaRPr lang="de-AT">
              <a:cs typeface="Arial" charset="0"/>
            </a:endParaRPr>
          </a:p>
        </p:txBody>
      </p:sp>
      <p:sp>
        <p:nvSpPr>
          <p:cNvPr id="30724" name="Fußzeilenplatzhalt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de-AT">
                <a:cs typeface="Arial" charset="0"/>
              </a:rPr>
              <a:t>SecMap GmbH</a:t>
            </a:r>
          </a:p>
        </p:txBody>
      </p:sp>
      <p:sp>
        <p:nvSpPr>
          <p:cNvPr id="30725" name="Kopfzeilenplatzhalt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de-AT">
                <a:cs typeface="Arial" charset="0"/>
              </a:rPr>
              <a:t>www.secmap.de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AT" smtClean="0"/>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680702-4FC0-481B-A599-B561D3B5A78D}" type="slidenum">
              <a:rPr lang="de-AT">
                <a:cs typeface="Arial" charset="0"/>
              </a:rPr>
              <a:pPr fontAlgn="base">
                <a:spcBef>
                  <a:spcPct val="0"/>
                </a:spcBef>
                <a:spcAft>
                  <a:spcPct val="0"/>
                </a:spcAft>
              </a:pPr>
              <a:t>9</a:t>
            </a:fld>
            <a:endParaRPr lang="de-AT">
              <a:cs typeface="Arial" charset="0"/>
            </a:endParaRPr>
          </a:p>
        </p:txBody>
      </p:sp>
      <p:sp>
        <p:nvSpPr>
          <p:cNvPr id="32772" name="Fußzeilenplatzhalt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de-AT">
                <a:cs typeface="Arial" charset="0"/>
              </a:rPr>
              <a:t>SecMap GmbH</a:t>
            </a:r>
          </a:p>
        </p:txBody>
      </p:sp>
      <p:sp>
        <p:nvSpPr>
          <p:cNvPr id="32773" name="Kopfzeilenplatzhalt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de-AT">
                <a:cs typeface="Arial" charset="0"/>
              </a:rPr>
              <a:t>www.secmap.de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20"/>
            <a:ext cx="7772400" cy="1102519"/>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lvl1pPr>
              <a:defRPr/>
            </a:lvl1pPr>
          </a:lstStyle>
          <a:p>
            <a:pPr>
              <a:defRPr/>
            </a:pPr>
            <a:r>
              <a:rPr lang="de-AT"/>
              <a:t>14.06.2016</a:t>
            </a:r>
          </a:p>
        </p:txBody>
      </p:sp>
      <p:sp>
        <p:nvSpPr>
          <p:cNvPr id="5" name="Fußzeilenplatzhalter 4"/>
          <p:cNvSpPr>
            <a:spLocks noGrp="1"/>
          </p:cNvSpPr>
          <p:nvPr>
            <p:ph type="ftr" sz="quarter" idx="11"/>
          </p:nvPr>
        </p:nvSpPr>
        <p:spPr/>
        <p:txBody>
          <a:bodyPr/>
          <a:lstStyle>
            <a:lvl1pPr>
              <a:defRPr/>
            </a:lvl1pPr>
          </a:lstStyle>
          <a:p>
            <a:pPr>
              <a:defRPr/>
            </a:pPr>
            <a:r>
              <a:rPr lang="de-AT"/>
              <a:t>Version: 2.0.7.0</a:t>
            </a:r>
          </a:p>
        </p:txBody>
      </p:sp>
      <p:sp>
        <p:nvSpPr>
          <p:cNvPr id="6" name="Foliennummernplatzhalter 5"/>
          <p:cNvSpPr>
            <a:spLocks noGrp="1"/>
          </p:cNvSpPr>
          <p:nvPr>
            <p:ph type="sldNum" sz="quarter" idx="12"/>
          </p:nvPr>
        </p:nvSpPr>
        <p:spPr/>
        <p:txBody>
          <a:bodyPr/>
          <a:lstStyle>
            <a:lvl1pPr>
              <a:defRPr/>
            </a:lvl1pPr>
          </a:lstStyle>
          <a:p>
            <a:pPr>
              <a:defRPr/>
            </a:pPr>
            <a:fld id="{C0C8E76F-C144-4D5C-9F45-C4BD883E7790}" type="slidenum">
              <a:rPr lang="de-AT"/>
              <a:pPr>
                <a:defRPr/>
              </a:pPr>
              <a:t>‹Nr.›</a:t>
            </a:fld>
            <a:endParaRPr lang="de-A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pPr>
              <a:defRPr/>
            </a:pPr>
            <a:r>
              <a:rPr lang="de-AT"/>
              <a:t>14.06.2016</a:t>
            </a:r>
          </a:p>
        </p:txBody>
      </p:sp>
      <p:sp>
        <p:nvSpPr>
          <p:cNvPr id="5" name="Fußzeilenplatzhalter 4"/>
          <p:cNvSpPr>
            <a:spLocks noGrp="1"/>
          </p:cNvSpPr>
          <p:nvPr>
            <p:ph type="ftr" sz="quarter" idx="11"/>
          </p:nvPr>
        </p:nvSpPr>
        <p:spPr/>
        <p:txBody>
          <a:bodyPr/>
          <a:lstStyle>
            <a:lvl1pPr>
              <a:defRPr/>
            </a:lvl1pPr>
          </a:lstStyle>
          <a:p>
            <a:pPr>
              <a:defRPr/>
            </a:pPr>
            <a:r>
              <a:rPr lang="de-AT"/>
              <a:t>Version: 2.0.7.0</a:t>
            </a:r>
          </a:p>
        </p:txBody>
      </p:sp>
      <p:sp>
        <p:nvSpPr>
          <p:cNvPr id="6" name="Foliennummernplatzhalter 5"/>
          <p:cNvSpPr>
            <a:spLocks noGrp="1"/>
          </p:cNvSpPr>
          <p:nvPr>
            <p:ph type="sldNum" sz="quarter" idx="12"/>
          </p:nvPr>
        </p:nvSpPr>
        <p:spPr/>
        <p:txBody>
          <a:bodyPr/>
          <a:lstStyle>
            <a:lvl1pPr>
              <a:defRPr/>
            </a:lvl1pPr>
          </a:lstStyle>
          <a:p>
            <a:pPr>
              <a:defRPr/>
            </a:pPr>
            <a:fld id="{190E2C06-CEBA-44D5-9958-A8509E1ECE28}" type="slidenum">
              <a:rPr lang="de-AT"/>
              <a:pPr>
                <a:defRPr/>
              </a:pPr>
              <a:t>‹Nr.›</a:t>
            </a:fld>
            <a:endParaRPr lang="de-A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54782"/>
            <a:ext cx="2057400" cy="3290888"/>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154782"/>
            <a:ext cx="6019800" cy="3290888"/>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pPr>
              <a:defRPr/>
            </a:pPr>
            <a:r>
              <a:rPr lang="de-AT"/>
              <a:t>14.06.2016</a:t>
            </a:r>
          </a:p>
        </p:txBody>
      </p:sp>
      <p:sp>
        <p:nvSpPr>
          <p:cNvPr id="5" name="Fußzeilenplatzhalter 4"/>
          <p:cNvSpPr>
            <a:spLocks noGrp="1"/>
          </p:cNvSpPr>
          <p:nvPr>
            <p:ph type="ftr" sz="quarter" idx="11"/>
          </p:nvPr>
        </p:nvSpPr>
        <p:spPr/>
        <p:txBody>
          <a:bodyPr/>
          <a:lstStyle>
            <a:lvl1pPr>
              <a:defRPr/>
            </a:lvl1pPr>
          </a:lstStyle>
          <a:p>
            <a:pPr>
              <a:defRPr/>
            </a:pPr>
            <a:r>
              <a:rPr lang="de-AT"/>
              <a:t>Version: 2.0.7.0</a:t>
            </a:r>
          </a:p>
        </p:txBody>
      </p:sp>
      <p:sp>
        <p:nvSpPr>
          <p:cNvPr id="6" name="Foliennummernplatzhalter 5"/>
          <p:cNvSpPr>
            <a:spLocks noGrp="1"/>
          </p:cNvSpPr>
          <p:nvPr>
            <p:ph type="sldNum" sz="quarter" idx="12"/>
          </p:nvPr>
        </p:nvSpPr>
        <p:spPr/>
        <p:txBody>
          <a:bodyPr/>
          <a:lstStyle>
            <a:lvl1pPr>
              <a:defRPr/>
            </a:lvl1pPr>
          </a:lstStyle>
          <a:p>
            <a:pPr>
              <a:defRPr/>
            </a:pPr>
            <a:fld id="{51CE6B01-2E35-40BC-A882-22F37F6A1F20}" type="slidenum">
              <a:rPr lang="de-AT"/>
              <a:pPr>
                <a:defRPr/>
              </a:pPr>
              <a:t>‹Nr.›</a:t>
            </a:fld>
            <a:endParaRPr lang="de-A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pPr>
              <a:defRPr/>
            </a:pPr>
            <a:r>
              <a:rPr lang="de-AT"/>
              <a:t>14.06.2016</a:t>
            </a:r>
          </a:p>
        </p:txBody>
      </p:sp>
      <p:sp>
        <p:nvSpPr>
          <p:cNvPr id="5" name="Fußzeilenplatzhalter 4"/>
          <p:cNvSpPr>
            <a:spLocks noGrp="1"/>
          </p:cNvSpPr>
          <p:nvPr>
            <p:ph type="ftr" sz="quarter" idx="11"/>
          </p:nvPr>
        </p:nvSpPr>
        <p:spPr/>
        <p:txBody>
          <a:bodyPr/>
          <a:lstStyle>
            <a:lvl1pPr>
              <a:defRPr/>
            </a:lvl1pPr>
          </a:lstStyle>
          <a:p>
            <a:pPr>
              <a:defRPr/>
            </a:pPr>
            <a:r>
              <a:rPr lang="de-AT"/>
              <a:t>Version: 2.0.7.0</a:t>
            </a:r>
          </a:p>
        </p:txBody>
      </p:sp>
      <p:sp>
        <p:nvSpPr>
          <p:cNvPr id="6" name="Foliennummernplatzhalter 5"/>
          <p:cNvSpPr>
            <a:spLocks noGrp="1"/>
          </p:cNvSpPr>
          <p:nvPr>
            <p:ph type="sldNum" sz="quarter" idx="12"/>
          </p:nvPr>
        </p:nvSpPr>
        <p:spPr/>
        <p:txBody>
          <a:bodyPr/>
          <a:lstStyle>
            <a:lvl1pPr>
              <a:defRPr/>
            </a:lvl1pPr>
          </a:lstStyle>
          <a:p>
            <a:pPr>
              <a:defRPr/>
            </a:pPr>
            <a:fld id="{984DBA09-235C-4332-978D-6BC649861E5C}" type="slidenum">
              <a:rPr lang="de-AT"/>
              <a:pPr>
                <a:defRPr/>
              </a:pPr>
              <a:t>‹Nr.›</a:t>
            </a:fld>
            <a:endParaRPr lang="de-A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r>
              <a:rPr lang="de-AT"/>
              <a:t>14.06.2016</a:t>
            </a:r>
          </a:p>
        </p:txBody>
      </p:sp>
      <p:sp>
        <p:nvSpPr>
          <p:cNvPr id="5" name="Fußzeilenplatzhalter 4"/>
          <p:cNvSpPr>
            <a:spLocks noGrp="1"/>
          </p:cNvSpPr>
          <p:nvPr>
            <p:ph type="ftr" sz="quarter" idx="11"/>
          </p:nvPr>
        </p:nvSpPr>
        <p:spPr/>
        <p:txBody>
          <a:bodyPr/>
          <a:lstStyle>
            <a:lvl1pPr>
              <a:defRPr/>
            </a:lvl1pPr>
          </a:lstStyle>
          <a:p>
            <a:pPr>
              <a:defRPr/>
            </a:pPr>
            <a:r>
              <a:rPr lang="de-AT"/>
              <a:t>Version: 2.0.7.0</a:t>
            </a:r>
          </a:p>
        </p:txBody>
      </p:sp>
      <p:sp>
        <p:nvSpPr>
          <p:cNvPr id="6" name="Foliennummernplatzhalter 5"/>
          <p:cNvSpPr>
            <a:spLocks noGrp="1"/>
          </p:cNvSpPr>
          <p:nvPr>
            <p:ph type="sldNum" sz="quarter" idx="12"/>
          </p:nvPr>
        </p:nvSpPr>
        <p:spPr/>
        <p:txBody>
          <a:bodyPr/>
          <a:lstStyle>
            <a:lvl1pPr>
              <a:defRPr/>
            </a:lvl1pPr>
          </a:lstStyle>
          <a:p>
            <a:pPr>
              <a:defRPr/>
            </a:pPr>
            <a:fld id="{34C656A6-567D-4D5D-8578-2FA6B4C2CC98}" type="slidenum">
              <a:rPr lang="de-AT"/>
              <a:pPr>
                <a:defRPr/>
              </a:pPr>
              <a:t>‹Nr.›</a:t>
            </a:fld>
            <a:endParaRPr lang="de-A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3"/>
          <p:cNvSpPr>
            <a:spLocks noGrp="1"/>
          </p:cNvSpPr>
          <p:nvPr>
            <p:ph type="dt" sz="half" idx="10"/>
          </p:nvPr>
        </p:nvSpPr>
        <p:spPr/>
        <p:txBody>
          <a:bodyPr/>
          <a:lstStyle>
            <a:lvl1pPr>
              <a:defRPr/>
            </a:lvl1pPr>
          </a:lstStyle>
          <a:p>
            <a:pPr>
              <a:defRPr/>
            </a:pPr>
            <a:r>
              <a:rPr lang="de-AT"/>
              <a:t>14.06.2016</a:t>
            </a:r>
          </a:p>
        </p:txBody>
      </p:sp>
      <p:sp>
        <p:nvSpPr>
          <p:cNvPr id="6" name="Fußzeilenplatzhalter 4"/>
          <p:cNvSpPr>
            <a:spLocks noGrp="1"/>
          </p:cNvSpPr>
          <p:nvPr>
            <p:ph type="ftr" sz="quarter" idx="11"/>
          </p:nvPr>
        </p:nvSpPr>
        <p:spPr/>
        <p:txBody>
          <a:bodyPr/>
          <a:lstStyle>
            <a:lvl1pPr>
              <a:defRPr/>
            </a:lvl1pPr>
          </a:lstStyle>
          <a:p>
            <a:pPr>
              <a:defRPr/>
            </a:pPr>
            <a:r>
              <a:rPr lang="de-AT"/>
              <a:t>Version: 2.0.7.0</a:t>
            </a:r>
          </a:p>
        </p:txBody>
      </p:sp>
      <p:sp>
        <p:nvSpPr>
          <p:cNvPr id="7" name="Foliennummernplatzhalter 5"/>
          <p:cNvSpPr>
            <a:spLocks noGrp="1"/>
          </p:cNvSpPr>
          <p:nvPr>
            <p:ph type="sldNum" sz="quarter" idx="12"/>
          </p:nvPr>
        </p:nvSpPr>
        <p:spPr/>
        <p:txBody>
          <a:bodyPr/>
          <a:lstStyle>
            <a:lvl1pPr>
              <a:defRPr/>
            </a:lvl1pPr>
          </a:lstStyle>
          <a:p>
            <a:pPr>
              <a:defRPr/>
            </a:pPr>
            <a:fld id="{F512FD05-7077-470E-ACE8-E0E3837D5FF4}" type="slidenum">
              <a:rPr lang="de-AT"/>
              <a:pPr>
                <a:defRPr/>
              </a:pPr>
              <a:t>‹Nr.›</a:t>
            </a:fld>
            <a:endParaRPr lang="de-A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3"/>
          <p:cNvSpPr>
            <a:spLocks noGrp="1"/>
          </p:cNvSpPr>
          <p:nvPr>
            <p:ph type="dt" sz="half" idx="10"/>
          </p:nvPr>
        </p:nvSpPr>
        <p:spPr/>
        <p:txBody>
          <a:bodyPr/>
          <a:lstStyle>
            <a:lvl1pPr>
              <a:defRPr/>
            </a:lvl1pPr>
          </a:lstStyle>
          <a:p>
            <a:pPr>
              <a:defRPr/>
            </a:pPr>
            <a:r>
              <a:rPr lang="de-AT"/>
              <a:t>14.06.2016</a:t>
            </a:r>
          </a:p>
        </p:txBody>
      </p:sp>
      <p:sp>
        <p:nvSpPr>
          <p:cNvPr id="8" name="Fußzeilenplatzhalter 4"/>
          <p:cNvSpPr>
            <a:spLocks noGrp="1"/>
          </p:cNvSpPr>
          <p:nvPr>
            <p:ph type="ftr" sz="quarter" idx="11"/>
          </p:nvPr>
        </p:nvSpPr>
        <p:spPr/>
        <p:txBody>
          <a:bodyPr/>
          <a:lstStyle>
            <a:lvl1pPr>
              <a:defRPr/>
            </a:lvl1pPr>
          </a:lstStyle>
          <a:p>
            <a:pPr>
              <a:defRPr/>
            </a:pPr>
            <a:r>
              <a:rPr lang="de-AT"/>
              <a:t>Version: 2.0.7.0</a:t>
            </a:r>
          </a:p>
        </p:txBody>
      </p:sp>
      <p:sp>
        <p:nvSpPr>
          <p:cNvPr id="9" name="Foliennummernplatzhalter 5"/>
          <p:cNvSpPr>
            <a:spLocks noGrp="1"/>
          </p:cNvSpPr>
          <p:nvPr>
            <p:ph type="sldNum" sz="quarter" idx="12"/>
          </p:nvPr>
        </p:nvSpPr>
        <p:spPr/>
        <p:txBody>
          <a:bodyPr/>
          <a:lstStyle>
            <a:lvl1pPr>
              <a:defRPr/>
            </a:lvl1pPr>
          </a:lstStyle>
          <a:p>
            <a:pPr>
              <a:defRPr/>
            </a:pPr>
            <a:fld id="{67CA787D-7D82-45CC-8F65-03E194F08BE3}" type="slidenum">
              <a:rPr lang="de-AT"/>
              <a:pPr>
                <a:defRPr/>
              </a:pPr>
              <a:t>‹Nr.›</a:t>
            </a:fld>
            <a:endParaRPr lang="de-A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3"/>
          <p:cNvSpPr>
            <a:spLocks noGrp="1"/>
          </p:cNvSpPr>
          <p:nvPr>
            <p:ph type="dt" sz="half" idx="10"/>
          </p:nvPr>
        </p:nvSpPr>
        <p:spPr/>
        <p:txBody>
          <a:bodyPr/>
          <a:lstStyle>
            <a:lvl1pPr>
              <a:defRPr/>
            </a:lvl1pPr>
          </a:lstStyle>
          <a:p>
            <a:pPr>
              <a:defRPr/>
            </a:pPr>
            <a:r>
              <a:rPr lang="de-AT"/>
              <a:t>14.06.2016</a:t>
            </a:r>
          </a:p>
        </p:txBody>
      </p:sp>
      <p:sp>
        <p:nvSpPr>
          <p:cNvPr id="4" name="Fußzeilenplatzhalter 4"/>
          <p:cNvSpPr>
            <a:spLocks noGrp="1"/>
          </p:cNvSpPr>
          <p:nvPr>
            <p:ph type="ftr" sz="quarter" idx="11"/>
          </p:nvPr>
        </p:nvSpPr>
        <p:spPr/>
        <p:txBody>
          <a:bodyPr/>
          <a:lstStyle>
            <a:lvl1pPr>
              <a:defRPr/>
            </a:lvl1pPr>
          </a:lstStyle>
          <a:p>
            <a:pPr>
              <a:defRPr/>
            </a:pPr>
            <a:r>
              <a:rPr lang="de-AT"/>
              <a:t>Version: 2.0.7.0</a:t>
            </a:r>
          </a:p>
        </p:txBody>
      </p:sp>
      <p:sp>
        <p:nvSpPr>
          <p:cNvPr id="5" name="Foliennummernplatzhalter 5"/>
          <p:cNvSpPr>
            <a:spLocks noGrp="1"/>
          </p:cNvSpPr>
          <p:nvPr>
            <p:ph type="sldNum" sz="quarter" idx="12"/>
          </p:nvPr>
        </p:nvSpPr>
        <p:spPr/>
        <p:txBody>
          <a:bodyPr/>
          <a:lstStyle>
            <a:lvl1pPr>
              <a:defRPr/>
            </a:lvl1pPr>
          </a:lstStyle>
          <a:p>
            <a:pPr>
              <a:defRPr/>
            </a:pPr>
            <a:fld id="{4A5D6C0F-E801-4A8C-8DC5-54B15A864D2D}" type="slidenum">
              <a:rPr lang="de-AT"/>
              <a:pPr>
                <a:defRPr/>
              </a:pPr>
              <a:t>‹Nr.›</a:t>
            </a:fld>
            <a:endParaRPr lang="de-A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r>
              <a:rPr lang="de-AT"/>
              <a:t>14.06.2016</a:t>
            </a:r>
          </a:p>
        </p:txBody>
      </p:sp>
      <p:sp>
        <p:nvSpPr>
          <p:cNvPr id="3" name="Fußzeilenplatzhalter 4"/>
          <p:cNvSpPr>
            <a:spLocks noGrp="1"/>
          </p:cNvSpPr>
          <p:nvPr>
            <p:ph type="ftr" sz="quarter" idx="11"/>
          </p:nvPr>
        </p:nvSpPr>
        <p:spPr/>
        <p:txBody>
          <a:bodyPr/>
          <a:lstStyle>
            <a:lvl1pPr>
              <a:defRPr/>
            </a:lvl1pPr>
          </a:lstStyle>
          <a:p>
            <a:pPr>
              <a:defRPr/>
            </a:pPr>
            <a:r>
              <a:rPr lang="de-AT"/>
              <a:t>Version: 2.0.7.0</a:t>
            </a:r>
          </a:p>
        </p:txBody>
      </p:sp>
      <p:sp>
        <p:nvSpPr>
          <p:cNvPr id="4" name="Foliennummernplatzhalter 5"/>
          <p:cNvSpPr>
            <a:spLocks noGrp="1"/>
          </p:cNvSpPr>
          <p:nvPr>
            <p:ph type="sldNum" sz="quarter" idx="12"/>
          </p:nvPr>
        </p:nvSpPr>
        <p:spPr/>
        <p:txBody>
          <a:bodyPr/>
          <a:lstStyle>
            <a:lvl1pPr>
              <a:defRPr/>
            </a:lvl1pPr>
          </a:lstStyle>
          <a:p>
            <a:pPr>
              <a:defRPr/>
            </a:pPr>
            <a:fld id="{4C81D066-87BC-4A27-BFCD-A4790201086D}" type="slidenum">
              <a:rPr lang="de-AT"/>
              <a:pPr>
                <a:defRPr/>
              </a:pPr>
              <a:t>‹Nr.›</a:t>
            </a:fld>
            <a:endParaRPr lang="de-A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3" y="204787"/>
            <a:ext cx="3008313" cy="871538"/>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r>
              <a:rPr lang="de-AT"/>
              <a:t>14.06.2016</a:t>
            </a:r>
          </a:p>
        </p:txBody>
      </p:sp>
      <p:sp>
        <p:nvSpPr>
          <p:cNvPr id="6" name="Fußzeilenplatzhalter 4"/>
          <p:cNvSpPr>
            <a:spLocks noGrp="1"/>
          </p:cNvSpPr>
          <p:nvPr>
            <p:ph type="ftr" sz="quarter" idx="11"/>
          </p:nvPr>
        </p:nvSpPr>
        <p:spPr/>
        <p:txBody>
          <a:bodyPr/>
          <a:lstStyle>
            <a:lvl1pPr>
              <a:defRPr/>
            </a:lvl1pPr>
          </a:lstStyle>
          <a:p>
            <a:pPr>
              <a:defRPr/>
            </a:pPr>
            <a:r>
              <a:rPr lang="de-AT"/>
              <a:t>Version: 2.0.7.0</a:t>
            </a:r>
          </a:p>
        </p:txBody>
      </p:sp>
      <p:sp>
        <p:nvSpPr>
          <p:cNvPr id="7" name="Foliennummernplatzhalter 5"/>
          <p:cNvSpPr>
            <a:spLocks noGrp="1"/>
          </p:cNvSpPr>
          <p:nvPr>
            <p:ph type="sldNum" sz="quarter" idx="12"/>
          </p:nvPr>
        </p:nvSpPr>
        <p:spPr/>
        <p:txBody>
          <a:bodyPr/>
          <a:lstStyle>
            <a:lvl1pPr>
              <a:defRPr/>
            </a:lvl1pPr>
          </a:lstStyle>
          <a:p>
            <a:pPr>
              <a:defRPr/>
            </a:pPr>
            <a:fld id="{AE17DA34-1FB6-4378-8618-3E2C6DC16257}" type="slidenum">
              <a:rPr lang="de-AT"/>
              <a:pPr>
                <a:defRPr/>
              </a:pPr>
              <a:t>‹Nr.›</a:t>
            </a:fld>
            <a:endParaRPr lang="de-A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1"/>
            <a:ext cx="5486400" cy="425054"/>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r>
              <a:rPr lang="de-AT"/>
              <a:t>14.06.2016</a:t>
            </a:r>
          </a:p>
        </p:txBody>
      </p:sp>
      <p:sp>
        <p:nvSpPr>
          <p:cNvPr id="6" name="Fußzeilenplatzhalter 4"/>
          <p:cNvSpPr>
            <a:spLocks noGrp="1"/>
          </p:cNvSpPr>
          <p:nvPr>
            <p:ph type="ftr" sz="quarter" idx="11"/>
          </p:nvPr>
        </p:nvSpPr>
        <p:spPr/>
        <p:txBody>
          <a:bodyPr/>
          <a:lstStyle>
            <a:lvl1pPr>
              <a:defRPr/>
            </a:lvl1pPr>
          </a:lstStyle>
          <a:p>
            <a:pPr>
              <a:defRPr/>
            </a:pPr>
            <a:r>
              <a:rPr lang="de-AT"/>
              <a:t>Version: 2.0.7.0</a:t>
            </a:r>
          </a:p>
        </p:txBody>
      </p:sp>
      <p:sp>
        <p:nvSpPr>
          <p:cNvPr id="7" name="Foliennummernplatzhalter 5"/>
          <p:cNvSpPr>
            <a:spLocks noGrp="1"/>
          </p:cNvSpPr>
          <p:nvPr>
            <p:ph type="sldNum" sz="quarter" idx="12"/>
          </p:nvPr>
        </p:nvSpPr>
        <p:spPr/>
        <p:txBody>
          <a:bodyPr/>
          <a:lstStyle>
            <a:lvl1pPr>
              <a:defRPr/>
            </a:lvl1pPr>
          </a:lstStyle>
          <a:p>
            <a:pPr>
              <a:defRPr/>
            </a:pPr>
            <a:fld id="{EC66A3CF-115A-49FC-BE90-DB717BB14333}" type="slidenum">
              <a:rPr lang="de-AT"/>
              <a:pPr>
                <a:defRPr/>
              </a:pPr>
              <a:t>‹Nr.›</a:t>
            </a:fld>
            <a:endParaRPr lang="de-A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endParaRPr lang="de-AT" smtClean="0"/>
          </a:p>
        </p:txBody>
      </p:sp>
      <p:sp>
        <p:nvSpPr>
          <p:cNvPr id="1027" name="Textplatzhalter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smtClean="0"/>
          </a:p>
        </p:txBody>
      </p:sp>
      <p:sp>
        <p:nvSpPr>
          <p:cNvPr id="4" name="Datumsplatzhalt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r>
              <a:rPr lang="de-AT"/>
              <a:t>14.06.2016</a:t>
            </a:r>
            <a:endParaRPr lang="de-AT"/>
          </a:p>
        </p:txBody>
      </p:sp>
      <p:sp>
        <p:nvSpPr>
          <p:cNvPr id="5" name="Fußzeilenplatzhalt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r>
              <a:rPr lang="de-AT"/>
              <a:t>Version: 2.0.7.0</a:t>
            </a:r>
            <a:endParaRPr lang="de-AT"/>
          </a:p>
        </p:txBody>
      </p:sp>
      <p:sp>
        <p:nvSpPr>
          <p:cNvPr id="6" name="Foliennummernplatzhalt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3170DED-49CF-407E-B0D0-DAE475F5A649}" type="slidenum">
              <a:rPr lang="de-AT"/>
              <a:pPr>
                <a:defRPr/>
              </a:pPr>
              <a:t>‹Nr.›</a:t>
            </a:fld>
            <a:endParaRPr lang="de-A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hyperlink" Target="mailto:office@secmap.at"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mailto:biedermann@secmap.at" TargetMode="External"/><Relationship Id="rId4" Type="http://schemas.openxmlformats.org/officeDocument/2006/relationships/hyperlink" Target="http://www.secmap.a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4948238"/>
            <a:ext cx="9144000" cy="1952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200" dirty="0"/>
          </a:p>
        </p:txBody>
      </p:sp>
      <p:sp>
        <p:nvSpPr>
          <p:cNvPr id="8" name="Datumsplatzhalter 7"/>
          <p:cNvSpPr>
            <a:spLocks noGrp="1"/>
          </p:cNvSpPr>
          <p:nvPr>
            <p:ph type="dt" sz="quarter" idx="10"/>
          </p:nvPr>
        </p:nvSpPr>
        <p:spPr>
          <a:xfrm>
            <a:off x="0" y="4948238"/>
            <a:ext cx="2590800" cy="195262"/>
          </a:xfrm>
        </p:spPr>
        <p:txBody>
          <a:bodyPr/>
          <a:lstStyle/>
          <a:p>
            <a:pPr>
              <a:defRPr/>
            </a:pPr>
            <a:r>
              <a:rPr lang="de-AT" dirty="0"/>
              <a:t>10.05.2017</a:t>
            </a:r>
            <a:endParaRPr lang="de-AT" dirty="0"/>
          </a:p>
        </p:txBody>
      </p:sp>
      <p:sp>
        <p:nvSpPr>
          <p:cNvPr id="9" name="Fußzeilenplatzhalter 8"/>
          <p:cNvSpPr>
            <a:spLocks noGrp="1"/>
          </p:cNvSpPr>
          <p:nvPr>
            <p:ph type="ftr" sz="quarter" idx="11"/>
          </p:nvPr>
        </p:nvSpPr>
        <p:spPr>
          <a:xfrm>
            <a:off x="7885113" y="4948238"/>
            <a:ext cx="1258887" cy="195262"/>
          </a:xfrm>
        </p:spPr>
        <p:txBody>
          <a:bodyPr/>
          <a:lstStyle/>
          <a:p>
            <a:pPr algn="r">
              <a:defRPr/>
            </a:pPr>
            <a:r>
              <a:rPr lang="de-AT" dirty="0"/>
              <a:t>Version: 2.0.11.0</a:t>
            </a:r>
            <a:endParaRPr lang="de-AT" dirty="0"/>
          </a:p>
        </p:txBody>
      </p:sp>
      <p:sp>
        <p:nvSpPr>
          <p:cNvPr id="15364" name="Foliennummernplatzhalter 9"/>
          <p:cNvSpPr>
            <a:spLocks noGrp="1"/>
          </p:cNvSpPr>
          <p:nvPr>
            <p:ph type="sldNum" sz="quarter" idx="12"/>
          </p:nvPr>
        </p:nvSpPr>
        <p:spPr bwMode="auto">
          <a:xfrm>
            <a:off x="4211638" y="4948238"/>
            <a:ext cx="720725" cy="195262"/>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fld id="{5816E63D-2F88-406F-B6E3-03A9E671C351}" type="slidenum">
              <a:rPr lang="de-AT">
                <a:solidFill>
                  <a:schemeClr val="bg1"/>
                </a:solidFill>
                <a:cs typeface="Arial" charset="0"/>
              </a:rPr>
              <a:pPr algn="ctr" fontAlgn="base">
                <a:spcBef>
                  <a:spcPct val="0"/>
                </a:spcBef>
                <a:spcAft>
                  <a:spcPct val="0"/>
                </a:spcAft>
              </a:pPr>
              <a:t>1</a:t>
            </a:fld>
            <a:endParaRPr lang="de-AT">
              <a:solidFill>
                <a:schemeClr val="bg1"/>
              </a:solidFill>
              <a:cs typeface="Arial" charset="0"/>
            </a:endParaRPr>
          </a:p>
        </p:txBody>
      </p:sp>
      <p:sp>
        <p:nvSpPr>
          <p:cNvPr id="13" name="Titel 12"/>
          <p:cNvSpPr>
            <a:spLocks noGrp="1"/>
          </p:cNvSpPr>
          <p:nvPr>
            <p:ph type="ctrTitle"/>
          </p:nvPr>
        </p:nvSpPr>
        <p:spPr>
          <a:xfrm>
            <a:off x="0" y="555625"/>
            <a:ext cx="9144000" cy="720725"/>
          </a:xfrm>
        </p:spPr>
        <p:txBody>
          <a:bodyPr rtlCol="0">
            <a:normAutofit fontScale="90000"/>
          </a:bodyPr>
          <a:lstStyle/>
          <a:p>
            <a:pPr fontAlgn="auto">
              <a:spcAft>
                <a:spcPts val="0"/>
              </a:spcAft>
              <a:defRPr/>
            </a:pPr>
            <a:r>
              <a:rPr lang="de-AT" dirty="0" err="1" smtClean="0"/>
              <a:t>SecurityMap</a:t>
            </a:r>
            <a:r>
              <a:rPr lang="de-AT" dirty="0" smtClean="0"/>
              <a:t> </a:t>
            </a:r>
            <a:r>
              <a:rPr lang="de-AT" dirty="0" err="1" smtClean="0"/>
              <a:t>Shield</a:t>
            </a:r>
            <a:r>
              <a:rPr lang="de-AT" dirty="0" smtClean="0"/>
              <a:t> 400H</a:t>
            </a:r>
            <a:endParaRPr lang="de-AT" dirty="0"/>
          </a:p>
        </p:txBody>
      </p:sp>
      <p:sp>
        <p:nvSpPr>
          <p:cNvPr id="15366" name="Rechteck 15"/>
          <p:cNvSpPr>
            <a:spLocks noChangeArrowheads="1"/>
          </p:cNvSpPr>
          <p:nvPr/>
        </p:nvSpPr>
        <p:spPr bwMode="auto">
          <a:xfrm>
            <a:off x="0" y="3795713"/>
            <a:ext cx="9144000" cy="461962"/>
          </a:xfrm>
          <a:prstGeom prst="rect">
            <a:avLst/>
          </a:prstGeom>
          <a:noFill/>
          <a:ln w="9525">
            <a:noFill/>
            <a:miter lim="800000"/>
            <a:headEnd/>
            <a:tailEnd/>
          </a:ln>
        </p:spPr>
        <p:txBody>
          <a:bodyPr>
            <a:spAutoFit/>
          </a:bodyPr>
          <a:lstStyle/>
          <a:p>
            <a:pPr algn="ctr"/>
            <a:r>
              <a:rPr lang="de-AT" sz="2400" i="1">
                <a:latin typeface="Calibri" pitchFamily="34" charset="0"/>
              </a:rPr>
              <a:t>Die Visualisierung für die Telenot </a:t>
            </a:r>
            <a:r>
              <a:rPr lang="de-AT" sz="2400">
                <a:latin typeface="Calibri" pitchFamily="34" charset="0"/>
              </a:rPr>
              <a:t>® </a:t>
            </a:r>
            <a:r>
              <a:rPr lang="de-AT" sz="2400" i="1">
                <a:latin typeface="Calibri" pitchFamily="34" charset="0"/>
              </a:rPr>
              <a:t>complex 400H</a:t>
            </a:r>
          </a:p>
        </p:txBody>
      </p:sp>
      <p:pic>
        <p:nvPicPr>
          <p:cNvPr id="15367" name="Picture 2" descr="U:\BÜRO SCHRIFTVERKEHR\Logo\shield_yellow-128.png"/>
          <p:cNvPicPr>
            <a:picLocks noChangeAspect="1" noChangeArrowheads="1"/>
          </p:cNvPicPr>
          <p:nvPr/>
        </p:nvPicPr>
        <p:blipFill>
          <a:blip r:embed="rId3" cstate="print"/>
          <a:srcRect/>
          <a:stretch>
            <a:fillRect/>
          </a:stretch>
        </p:blipFill>
        <p:spPr bwMode="auto">
          <a:xfrm>
            <a:off x="3779838" y="1779588"/>
            <a:ext cx="1512887" cy="1512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4"/>
          <p:cNvPicPr>
            <a:picLocks noChangeAspect="1" noChangeArrowheads="1"/>
          </p:cNvPicPr>
          <p:nvPr/>
        </p:nvPicPr>
        <p:blipFill>
          <a:blip r:embed="rId3" cstate="print"/>
          <a:srcRect/>
          <a:stretch>
            <a:fillRect/>
          </a:stretch>
        </p:blipFill>
        <p:spPr bwMode="auto">
          <a:xfrm>
            <a:off x="107950" y="627063"/>
            <a:ext cx="4679950" cy="2393950"/>
          </a:xfrm>
          <a:prstGeom prst="rect">
            <a:avLst/>
          </a:prstGeom>
          <a:noFill/>
          <a:ln w="9525">
            <a:noFill/>
            <a:miter lim="800000"/>
            <a:headEnd/>
            <a:tailEnd/>
          </a:ln>
        </p:spPr>
      </p:pic>
      <p:sp>
        <p:nvSpPr>
          <p:cNvPr id="4" name="Rechteck 3"/>
          <p:cNvSpPr/>
          <p:nvPr/>
        </p:nvSpPr>
        <p:spPr>
          <a:xfrm>
            <a:off x="0" y="4948238"/>
            <a:ext cx="9144000" cy="1952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200" dirty="0"/>
          </a:p>
        </p:txBody>
      </p:sp>
      <p:sp>
        <p:nvSpPr>
          <p:cNvPr id="8" name="Datumsplatzhalter 7"/>
          <p:cNvSpPr>
            <a:spLocks noGrp="1"/>
          </p:cNvSpPr>
          <p:nvPr>
            <p:ph type="dt" sz="quarter" idx="10"/>
          </p:nvPr>
        </p:nvSpPr>
        <p:spPr>
          <a:xfrm>
            <a:off x="0" y="4948238"/>
            <a:ext cx="2590800" cy="195262"/>
          </a:xfrm>
        </p:spPr>
        <p:txBody>
          <a:bodyPr/>
          <a:lstStyle/>
          <a:p>
            <a:pPr>
              <a:defRPr/>
            </a:pPr>
            <a:r>
              <a:rPr lang="de-AT" dirty="0"/>
              <a:t>10.05.2017</a:t>
            </a:r>
            <a:endParaRPr lang="de-AT" dirty="0"/>
          </a:p>
        </p:txBody>
      </p:sp>
      <p:sp>
        <p:nvSpPr>
          <p:cNvPr id="9" name="Fußzeilenplatzhalter 8"/>
          <p:cNvSpPr>
            <a:spLocks noGrp="1"/>
          </p:cNvSpPr>
          <p:nvPr>
            <p:ph type="ftr" sz="quarter" idx="11"/>
          </p:nvPr>
        </p:nvSpPr>
        <p:spPr>
          <a:xfrm>
            <a:off x="7885113" y="4948238"/>
            <a:ext cx="1258887" cy="195262"/>
          </a:xfrm>
        </p:spPr>
        <p:txBody>
          <a:bodyPr/>
          <a:lstStyle/>
          <a:p>
            <a:pPr algn="r">
              <a:defRPr/>
            </a:pPr>
            <a:r>
              <a:rPr lang="de-AT" dirty="0"/>
              <a:t>Version: 2.0.11.0</a:t>
            </a:r>
            <a:endParaRPr lang="de-AT" dirty="0"/>
          </a:p>
        </p:txBody>
      </p:sp>
      <p:sp>
        <p:nvSpPr>
          <p:cNvPr id="33797" name="Foliennummernplatzhalter 9"/>
          <p:cNvSpPr>
            <a:spLocks noGrp="1"/>
          </p:cNvSpPr>
          <p:nvPr>
            <p:ph type="sldNum" sz="quarter" idx="12"/>
          </p:nvPr>
        </p:nvSpPr>
        <p:spPr bwMode="auto">
          <a:xfrm>
            <a:off x="4211638" y="4948238"/>
            <a:ext cx="720725" cy="195262"/>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fld id="{997897CC-2C7D-433A-BE19-36160528C122}" type="slidenum">
              <a:rPr lang="de-AT">
                <a:solidFill>
                  <a:schemeClr val="bg1"/>
                </a:solidFill>
                <a:cs typeface="Arial" charset="0"/>
              </a:rPr>
              <a:pPr algn="ctr" fontAlgn="base">
                <a:spcBef>
                  <a:spcPct val="0"/>
                </a:spcBef>
                <a:spcAft>
                  <a:spcPct val="0"/>
                </a:spcAft>
              </a:pPr>
              <a:t>10</a:t>
            </a:fld>
            <a:endParaRPr lang="de-AT">
              <a:solidFill>
                <a:schemeClr val="bg1"/>
              </a:solidFill>
              <a:cs typeface="Arial" charset="0"/>
            </a:endParaRPr>
          </a:p>
        </p:txBody>
      </p:sp>
      <p:sp>
        <p:nvSpPr>
          <p:cNvPr id="33798" name="Rechteck 11"/>
          <p:cNvSpPr>
            <a:spLocks noChangeArrowheads="1"/>
          </p:cNvSpPr>
          <p:nvPr/>
        </p:nvSpPr>
        <p:spPr bwMode="auto">
          <a:xfrm>
            <a:off x="6300788" y="915988"/>
            <a:ext cx="2698750" cy="2676525"/>
          </a:xfrm>
          <a:prstGeom prst="rect">
            <a:avLst/>
          </a:prstGeom>
          <a:noFill/>
          <a:ln w="9525">
            <a:noFill/>
            <a:miter lim="800000"/>
            <a:headEnd/>
            <a:tailEnd/>
          </a:ln>
        </p:spPr>
        <p:txBody>
          <a:bodyPr>
            <a:spAutoFit/>
          </a:bodyPr>
          <a:lstStyle/>
          <a:p>
            <a:endParaRPr lang="de-AT" sz="1400">
              <a:latin typeface="Calibri" pitchFamily="34" charset="0"/>
            </a:endParaRPr>
          </a:p>
          <a:p>
            <a:endParaRPr lang="de-AT" sz="1400">
              <a:latin typeface="Calibri" pitchFamily="34" charset="0"/>
            </a:endParaRPr>
          </a:p>
          <a:p>
            <a:r>
              <a:rPr lang="de-AT" sz="1400">
                <a:latin typeface="Calibri" pitchFamily="34" charset="0"/>
              </a:rPr>
              <a:t>Mit dem Fragezeichen „?“ in der Symbolleiste oben steht dem Benutzer jederzeit eine Symbolerklärung zur Verfügung.</a:t>
            </a:r>
          </a:p>
          <a:p>
            <a:r>
              <a:rPr lang="de-AT" sz="1400">
                <a:latin typeface="Calibri" pitchFamily="34" charset="0"/>
              </a:rPr>
              <a:t>Zusätzlich dazu gibt es im Menü für den Benutzer die vollständige Bedienungsanleitung im  Web-Format. Die Bedienungsanleitung wird bei einem Update natürlich automatisch aktualisiert.</a:t>
            </a:r>
          </a:p>
        </p:txBody>
      </p:sp>
      <p:sp>
        <p:nvSpPr>
          <p:cNvPr id="15" name="Textplatzhalter 3"/>
          <p:cNvSpPr txBox="1">
            <a:spLocks/>
          </p:cNvSpPr>
          <p:nvPr/>
        </p:nvSpPr>
        <p:spPr>
          <a:xfrm>
            <a:off x="2411413" y="0"/>
            <a:ext cx="4321175" cy="339725"/>
          </a:xfrm>
          <a:prstGeom prst="rect">
            <a:avLst/>
          </a:prstGeom>
        </p:spPr>
        <p:txBody>
          <a:bodyPr anchor="ctr"/>
          <a:lstStyle/>
          <a:p>
            <a:pPr algn="ctr" fontAlgn="auto">
              <a:spcBef>
                <a:spcPts val="0"/>
              </a:spcBef>
              <a:spcAft>
                <a:spcPts val="0"/>
              </a:spcAft>
              <a:defRPr/>
            </a:pPr>
            <a:r>
              <a:rPr lang="de-DE" sz="1200" dirty="0">
                <a:solidFill>
                  <a:schemeClr val="tx1">
                    <a:tint val="75000"/>
                  </a:schemeClr>
                </a:solidFill>
                <a:latin typeface="+mn-lt"/>
                <a:cs typeface="+mn-cs"/>
              </a:rPr>
              <a:t>Hilfe/ Bedienungsanleitung</a:t>
            </a:r>
            <a:endParaRPr lang="de-DE" sz="1200" dirty="0">
              <a:solidFill>
                <a:schemeClr val="tx1">
                  <a:tint val="75000"/>
                </a:schemeClr>
              </a:solidFill>
              <a:latin typeface="+mn-lt"/>
              <a:cs typeface="+mn-cs"/>
            </a:endParaRPr>
          </a:p>
        </p:txBody>
      </p:sp>
      <p:cxnSp>
        <p:nvCxnSpPr>
          <p:cNvPr id="17" name="Gerade Verbindung 16"/>
          <p:cNvCxnSpPr/>
          <p:nvPr/>
        </p:nvCxnSpPr>
        <p:spPr>
          <a:xfrm>
            <a:off x="0" y="339725"/>
            <a:ext cx="9144000" cy="0"/>
          </a:xfrm>
          <a:prstGeom prst="line">
            <a:avLst/>
          </a:prstGeom>
          <a:ln w="9525">
            <a:solidFill>
              <a:schemeClr val="tx1">
                <a:lumMod val="50000"/>
                <a:lumOff val="50000"/>
              </a:schemeClr>
            </a:solidFill>
            <a:miter lim="800000"/>
          </a:ln>
        </p:spPr>
        <p:style>
          <a:lnRef idx="1">
            <a:schemeClr val="accent1"/>
          </a:lnRef>
          <a:fillRef idx="0">
            <a:schemeClr val="accent1"/>
          </a:fillRef>
          <a:effectRef idx="0">
            <a:schemeClr val="accent1"/>
          </a:effectRef>
          <a:fontRef idx="minor">
            <a:schemeClr val="tx1"/>
          </a:fontRef>
        </p:style>
      </p:cxnSp>
      <p:sp>
        <p:nvSpPr>
          <p:cNvPr id="20" name="Textplatzhalter 3"/>
          <p:cNvSpPr txBox="1">
            <a:spLocks/>
          </p:cNvSpPr>
          <p:nvPr/>
        </p:nvSpPr>
        <p:spPr>
          <a:xfrm>
            <a:off x="0" y="0"/>
            <a:ext cx="1763713" cy="339725"/>
          </a:xfrm>
          <a:prstGeom prst="rect">
            <a:avLst/>
          </a:prstGeom>
        </p:spPr>
        <p:txBody>
          <a:bodyPr anchor="ctr"/>
          <a:lstStyle/>
          <a:p>
            <a:pPr fontAlgn="auto">
              <a:spcBef>
                <a:spcPts val="0"/>
              </a:spcBef>
              <a:spcAft>
                <a:spcPts val="0"/>
              </a:spcAft>
              <a:defRPr/>
            </a:pPr>
            <a:r>
              <a:rPr lang="de-DE" sz="1200" dirty="0" err="1">
                <a:solidFill>
                  <a:schemeClr val="tx1">
                    <a:tint val="75000"/>
                  </a:schemeClr>
                </a:solidFill>
                <a:latin typeface="+mn-lt"/>
                <a:cs typeface="+mn-cs"/>
              </a:rPr>
              <a:t>SecurityMap</a:t>
            </a:r>
            <a:r>
              <a:rPr lang="de-DE" sz="1200" dirty="0">
                <a:solidFill>
                  <a:schemeClr val="tx1">
                    <a:tint val="75000"/>
                  </a:schemeClr>
                </a:solidFill>
                <a:latin typeface="+mn-lt"/>
                <a:cs typeface="+mn-cs"/>
              </a:rPr>
              <a:t> </a:t>
            </a:r>
            <a:r>
              <a:rPr lang="de-DE" sz="1200" dirty="0" err="1">
                <a:solidFill>
                  <a:schemeClr val="tx1">
                    <a:tint val="75000"/>
                  </a:schemeClr>
                </a:solidFill>
                <a:latin typeface="+mn-lt"/>
                <a:cs typeface="+mn-cs"/>
              </a:rPr>
              <a:t>Shield</a:t>
            </a:r>
            <a:r>
              <a:rPr lang="de-DE" sz="1200" dirty="0">
                <a:solidFill>
                  <a:schemeClr val="tx1">
                    <a:tint val="75000"/>
                  </a:schemeClr>
                </a:solidFill>
                <a:latin typeface="+mn-lt"/>
                <a:cs typeface="+mn-cs"/>
              </a:rPr>
              <a:t> 400H</a:t>
            </a:r>
            <a:endParaRPr lang="de-DE" sz="1100" dirty="0">
              <a:solidFill>
                <a:schemeClr val="tx1">
                  <a:tint val="75000"/>
                </a:schemeClr>
              </a:solidFill>
              <a:latin typeface="+mn-lt"/>
              <a:cs typeface="+mn-cs"/>
            </a:endParaRPr>
          </a:p>
        </p:txBody>
      </p:sp>
      <p:sp>
        <p:nvSpPr>
          <p:cNvPr id="21" name="Textplatzhalter 3"/>
          <p:cNvSpPr txBox="1">
            <a:spLocks/>
          </p:cNvSpPr>
          <p:nvPr/>
        </p:nvSpPr>
        <p:spPr>
          <a:xfrm>
            <a:off x="7667625" y="0"/>
            <a:ext cx="1476375" cy="339725"/>
          </a:xfrm>
          <a:prstGeom prst="rect">
            <a:avLst/>
          </a:prstGeom>
        </p:spPr>
        <p:txBody>
          <a:bodyPr anchor="ctr"/>
          <a:lstStyle/>
          <a:p>
            <a:pPr algn="r" fontAlgn="auto">
              <a:spcBef>
                <a:spcPts val="0"/>
              </a:spcBef>
              <a:spcAft>
                <a:spcPts val="0"/>
              </a:spcAft>
              <a:defRPr/>
            </a:pPr>
            <a:r>
              <a:rPr lang="de-DE" sz="1200" dirty="0" err="1">
                <a:solidFill>
                  <a:schemeClr val="tx1">
                    <a:tint val="75000"/>
                  </a:schemeClr>
                </a:solidFill>
                <a:latin typeface="+mn-lt"/>
                <a:cs typeface="+mn-cs"/>
              </a:rPr>
              <a:t>SecMap</a:t>
            </a:r>
            <a:r>
              <a:rPr lang="de-DE" sz="1200" dirty="0">
                <a:solidFill>
                  <a:schemeClr val="tx1">
                    <a:tint val="75000"/>
                  </a:schemeClr>
                </a:solidFill>
                <a:latin typeface="+mn-lt"/>
                <a:cs typeface="+mn-cs"/>
              </a:rPr>
              <a:t> GmbH</a:t>
            </a:r>
            <a:endParaRPr lang="de-DE" sz="1100" dirty="0">
              <a:solidFill>
                <a:schemeClr val="tx1">
                  <a:tint val="75000"/>
                </a:schemeClr>
              </a:solidFill>
              <a:latin typeface="+mn-lt"/>
              <a:cs typeface="+mn-cs"/>
            </a:endParaRPr>
          </a:p>
        </p:txBody>
      </p:sp>
      <p:pic>
        <p:nvPicPr>
          <p:cNvPr id="33803" name="Picture 3"/>
          <p:cNvPicPr>
            <a:picLocks noChangeAspect="1" noChangeArrowheads="1"/>
          </p:cNvPicPr>
          <p:nvPr/>
        </p:nvPicPr>
        <p:blipFill>
          <a:blip r:embed="rId4" cstate="print"/>
          <a:srcRect/>
          <a:stretch>
            <a:fillRect/>
          </a:stretch>
        </p:blipFill>
        <p:spPr bwMode="auto">
          <a:xfrm>
            <a:off x="971550" y="1058863"/>
            <a:ext cx="4895850" cy="2428875"/>
          </a:xfrm>
          <a:prstGeom prst="rect">
            <a:avLst/>
          </a:prstGeom>
          <a:noFill/>
          <a:ln w="9525">
            <a:noFill/>
            <a:miter lim="800000"/>
            <a:headEnd/>
            <a:tailEnd/>
          </a:ln>
        </p:spPr>
      </p:pic>
      <p:pic>
        <p:nvPicPr>
          <p:cNvPr id="33804" name="Picture 2"/>
          <p:cNvPicPr>
            <a:picLocks noChangeAspect="1" noChangeArrowheads="1"/>
          </p:cNvPicPr>
          <p:nvPr/>
        </p:nvPicPr>
        <p:blipFill>
          <a:blip r:embed="rId5" cstate="print"/>
          <a:srcRect/>
          <a:stretch>
            <a:fillRect/>
          </a:stretch>
        </p:blipFill>
        <p:spPr bwMode="auto">
          <a:xfrm>
            <a:off x="3059113" y="1492250"/>
            <a:ext cx="2736850" cy="3211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4948238"/>
            <a:ext cx="9144000" cy="1952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200" dirty="0"/>
          </a:p>
        </p:txBody>
      </p:sp>
      <p:sp>
        <p:nvSpPr>
          <p:cNvPr id="8" name="Datumsplatzhalter 7"/>
          <p:cNvSpPr>
            <a:spLocks noGrp="1"/>
          </p:cNvSpPr>
          <p:nvPr>
            <p:ph type="dt" sz="quarter" idx="10"/>
          </p:nvPr>
        </p:nvSpPr>
        <p:spPr>
          <a:xfrm>
            <a:off x="0" y="4948238"/>
            <a:ext cx="2590800" cy="195262"/>
          </a:xfrm>
        </p:spPr>
        <p:txBody>
          <a:bodyPr/>
          <a:lstStyle/>
          <a:p>
            <a:pPr>
              <a:defRPr/>
            </a:pPr>
            <a:r>
              <a:rPr lang="de-AT" dirty="0"/>
              <a:t>10.05.2017</a:t>
            </a:r>
            <a:endParaRPr lang="de-AT" dirty="0"/>
          </a:p>
        </p:txBody>
      </p:sp>
      <p:sp>
        <p:nvSpPr>
          <p:cNvPr id="9" name="Fußzeilenplatzhalter 8"/>
          <p:cNvSpPr>
            <a:spLocks noGrp="1"/>
          </p:cNvSpPr>
          <p:nvPr>
            <p:ph type="ftr" sz="quarter" idx="11"/>
          </p:nvPr>
        </p:nvSpPr>
        <p:spPr>
          <a:xfrm>
            <a:off x="7885113" y="4948238"/>
            <a:ext cx="1258887" cy="195262"/>
          </a:xfrm>
        </p:spPr>
        <p:txBody>
          <a:bodyPr/>
          <a:lstStyle/>
          <a:p>
            <a:pPr algn="r">
              <a:defRPr/>
            </a:pPr>
            <a:r>
              <a:rPr lang="de-AT" dirty="0"/>
              <a:t>Version: 2.0.11.0</a:t>
            </a:r>
            <a:endParaRPr lang="de-AT" dirty="0"/>
          </a:p>
        </p:txBody>
      </p:sp>
      <p:sp>
        <p:nvSpPr>
          <p:cNvPr id="35844" name="Foliennummernplatzhalter 9"/>
          <p:cNvSpPr>
            <a:spLocks noGrp="1"/>
          </p:cNvSpPr>
          <p:nvPr>
            <p:ph type="sldNum" sz="quarter" idx="12"/>
          </p:nvPr>
        </p:nvSpPr>
        <p:spPr bwMode="auto">
          <a:xfrm>
            <a:off x="4211638" y="4948238"/>
            <a:ext cx="720725" cy="195262"/>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fld id="{326C6F38-B7BA-4E00-A71C-57A415E9E5D7}" type="slidenum">
              <a:rPr lang="de-AT">
                <a:solidFill>
                  <a:schemeClr val="bg1"/>
                </a:solidFill>
                <a:cs typeface="Arial" charset="0"/>
              </a:rPr>
              <a:pPr algn="ctr" fontAlgn="base">
                <a:spcBef>
                  <a:spcPct val="0"/>
                </a:spcBef>
                <a:spcAft>
                  <a:spcPct val="0"/>
                </a:spcAft>
              </a:pPr>
              <a:t>11</a:t>
            </a:fld>
            <a:endParaRPr lang="de-AT">
              <a:solidFill>
                <a:schemeClr val="bg1"/>
              </a:solidFill>
              <a:cs typeface="Arial" charset="0"/>
            </a:endParaRPr>
          </a:p>
        </p:txBody>
      </p:sp>
      <p:sp>
        <p:nvSpPr>
          <p:cNvPr id="15" name="Textplatzhalter 3"/>
          <p:cNvSpPr txBox="1">
            <a:spLocks/>
          </p:cNvSpPr>
          <p:nvPr/>
        </p:nvSpPr>
        <p:spPr>
          <a:xfrm>
            <a:off x="2411413" y="0"/>
            <a:ext cx="4321175" cy="339725"/>
          </a:xfrm>
          <a:prstGeom prst="rect">
            <a:avLst/>
          </a:prstGeom>
        </p:spPr>
        <p:txBody>
          <a:bodyPr anchor="ctr"/>
          <a:lstStyle/>
          <a:p>
            <a:pPr algn="ctr" fontAlgn="auto">
              <a:spcBef>
                <a:spcPts val="0"/>
              </a:spcBef>
              <a:spcAft>
                <a:spcPts val="0"/>
              </a:spcAft>
              <a:defRPr/>
            </a:pPr>
            <a:r>
              <a:rPr lang="de-DE" sz="1200" dirty="0">
                <a:solidFill>
                  <a:schemeClr val="tx1">
                    <a:tint val="75000"/>
                  </a:schemeClr>
                </a:solidFill>
                <a:latin typeface="+mn-lt"/>
                <a:cs typeface="+mn-cs"/>
              </a:rPr>
              <a:t>Hauptansicht</a:t>
            </a:r>
            <a:endParaRPr lang="de-DE" sz="1200" dirty="0">
              <a:solidFill>
                <a:schemeClr val="tx1">
                  <a:tint val="75000"/>
                </a:schemeClr>
              </a:solidFill>
              <a:latin typeface="+mn-lt"/>
              <a:cs typeface="+mn-cs"/>
            </a:endParaRPr>
          </a:p>
        </p:txBody>
      </p:sp>
      <p:cxnSp>
        <p:nvCxnSpPr>
          <p:cNvPr id="17" name="Gerade Verbindung 16"/>
          <p:cNvCxnSpPr/>
          <p:nvPr/>
        </p:nvCxnSpPr>
        <p:spPr>
          <a:xfrm>
            <a:off x="0" y="339725"/>
            <a:ext cx="9144000" cy="0"/>
          </a:xfrm>
          <a:prstGeom prst="line">
            <a:avLst/>
          </a:prstGeom>
          <a:ln w="9525">
            <a:solidFill>
              <a:schemeClr val="tx1">
                <a:lumMod val="50000"/>
                <a:lumOff val="50000"/>
              </a:schemeClr>
            </a:solidFill>
            <a:miter lim="800000"/>
          </a:ln>
        </p:spPr>
        <p:style>
          <a:lnRef idx="1">
            <a:schemeClr val="accent1"/>
          </a:lnRef>
          <a:fillRef idx="0">
            <a:schemeClr val="accent1"/>
          </a:fillRef>
          <a:effectRef idx="0">
            <a:schemeClr val="accent1"/>
          </a:effectRef>
          <a:fontRef idx="minor">
            <a:schemeClr val="tx1"/>
          </a:fontRef>
        </p:style>
      </p:cxnSp>
      <p:sp>
        <p:nvSpPr>
          <p:cNvPr id="20" name="Textplatzhalter 3"/>
          <p:cNvSpPr txBox="1">
            <a:spLocks/>
          </p:cNvSpPr>
          <p:nvPr/>
        </p:nvSpPr>
        <p:spPr>
          <a:xfrm>
            <a:off x="0" y="0"/>
            <a:ext cx="1763713" cy="339725"/>
          </a:xfrm>
          <a:prstGeom prst="rect">
            <a:avLst/>
          </a:prstGeom>
        </p:spPr>
        <p:txBody>
          <a:bodyPr anchor="ctr"/>
          <a:lstStyle/>
          <a:p>
            <a:pPr fontAlgn="auto">
              <a:spcBef>
                <a:spcPts val="0"/>
              </a:spcBef>
              <a:spcAft>
                <a:spcPts val="0"/>
              </a:spcAft>
              <a:defRPr/>
            </a:pPr>
            <a:r>
              <a:rPr lang="de-DE" sz="1200" dirty="0" err="1">
                <a:solidFill>
                  <a:schemeClr val="tx1">
                    <a:tint val="75000"/>
                  </a:schemeClr>
                </a:solidFill>
                <a:latin typeface="+mn-lt"/>
                <a:cs typeface="+mn-cs"/>
              </a:rPr>
              <a:t>SecurityMap</a:t>
            </a:r>
            <a:r>
              <a:rPr lang="de-DE" sz="1200" dirty="0">
                <a:solidFill>
                  <a:schemeClr val="tx1">
                    <a:tint val="75000"/>
                  </a:schemeClr>
                </a:solidFill>
                <a:latin typeface="+mn-lt"/>
                <a:cs typeface="+mn-cs"/>
              </a:rPr>
              <a:t> </a:t>
            </a:r>
            <a:r>
              <a:rPr lang="de-DE" sz="1200" dirty="0" err="1">
                <a:solidFill>
                  <a:schemeClr val="tx1">
                    <a:tint val="75000"/>
                  </a:schemeClr>
                </a:solidFill>
                <a:latin typeface="+mn-lt"/>
                <a:cs typeface="+mn-cs"/>
              </a:rPr>
              <a:t>Shield</a:t>
            </a:r>
            <a:r>
              <a:rPr lang="de-DE" sz="1200" dirty="0">
                <a:solidFill>
                  <a:schemeClr val="tx1">
                    <a:tint val="75000"/>
                  </a:schemeClr>
                </a:solidFill>
                <a:latin typeface="+mn-lt"/>
                <a:cs typeface="+mn-cs"/>
              </a:rPr>
              <a:t> 400H</a:t>
            </a:r>
            <a:endParaRPr lang="de-DE" sz="1100" dirty="0">
              <a:solidFill>
                <a:schemeClr val="tx1">
                  <a:tint val="75000"/>
                </a:schemeClr>
              </a:solidFill>
              <a:latin typeface="+mn-lt"/>
              <a:cs typeface="+mn-cs"/>
            </a:endParaRPr>
          </a:p>
        </p:txBody>
      </p:sp>
      <p:sp>
        <p:nvSpPr>
          <p:cNvPr id="21" name="Textplatzhalter 3"/>
          <p:cNvSpPr txBox="1">
            <a:spLocks/>
          </p:cNvSpPr>
          <p:nvPr/>
        </p:nvSpPr>
        <p:spPr>
          <a:xfrm>
            <a:off x="7667625" y="0"/>
            <a:ext cx="1476375" cy="339725"/>
          </a:xfrm>
          <a:prstGeom prst="rect">
            <a:avLst/>
          </a:prstGeom>
        </p:spPr>
        <p:txBody>
          <a:bodyPr anchor="ctr"/>
          <a:lstStyle/>
          <a:p>
            <a:pPr algn="r" fontAlgn="auto">
              <a:spcBef>
                <a:spcPts val="0"/>
              </a:spcBef>
              <a:spcAft>
                <a:spcPts val="0"/>
              </a:spcAft>
              <a:defRPr/>
            </a:pPr>
            <a:r>
              <a:rPr lang="de-DE" sz="1200" dirty="0" err="1">
                <a:solidFill>
                  <a:schemeClr val="tx1">
                    <a:tint val="75000"/>
                  </a:schemeClr>
                </a:solidFill>
                <a:latin typeface="+mn-lt"/>
                <a:cs typeface="+mn-cs"/>
              </a:rPr>
              <a:t>SecMap</a:t>
            </a:r>
            <a:r>
              <a:rPr lang="de-DE" sz="1200" dirty="0">
                <a:solidFill>
                  <a:schemeClr val="tx1">
                    <a:tint val="75000"/>
                  </a:schemeClr>
                </a:solidFill>
                <a:latin typeface="+mn-lt"/>
                <a:cs typeface="+mn-cs"/>
              </a:rPr>
              <a:t> GmbH</a:t>
            </a:r>
            <a:endParaRPr lang="de-DE" sz="1100" dirty="0">
              <a:solidFill>
                <a:schemeClr val="tx1">
                  <a:tint val="75000"/>
                </a:schemeClr>
              </a:solidFill>
              <a:latin typeface="+mn-lt"/>
              <a:cs typeface="+mn-cs"/>
            </a:endParaRPr>
          </a:p>
        </p:txBody>
      </p:sp>
      <p:pic>
        <p:nvPicPr>
          <p:cNvPr id="35849" name="Picture 2"/>
          <p:cNvPicPr>
            <a:picLocks noChangeAspect="1" noChangeArrowheads="1"/>
          </p:cNvPicPr>
          <p:nvPr/>
        </p:nvPicPr>
        <p:blipFill>
          <a:blip r:embed="rId3" cstate="print"/>
          <a:srcRect/>
          <a:stretch>
            <a:fillRect/>
          </a:stretch>
        </p:blipFill>
        <p:spPr bwMode="auto">
          <a:xfrm>
            <a:off x="1187450" y="842963"/>
            <a:ext cx="6496050" cy="3313112"/>
          </a:xfrm>
          <a:prstGeom prst="rect">
            <a:avLst/>
          </a:prstGeom>
          <a:noFill/>
          <a:ln w="9525">
            <a:noFill/>
            <a:miter lim="800000"/>
            <a:headEnd/>
            <a:tailEnd/>
          </a:ln>
        </p:spPr>
      </p:pic>
      <p:sp>
        <p:nvSpPr>
          <p:cNvPr id="35850" name="Textfeld 11"/>
          <p:cNvSpPr txBox="1">
            <a:spLocks noChangeArrowheads="1"/>
          </p:cNvSpPr>
          <p:nvPr/>
        </p:nvSpPr>
        <p:spPr bwMode="auto">
          <a:xfrm>
            <a:off x="1990725" y="381000"/>
            <a:ext cx="493713" cy="246063"/>
          </a:xfrm>
          <a:prstGeom prst="rect">
            <a:avLst/>
          </a:prstGeom>
          <a:noFill/>
          <a:ln w="9525">
            <a:noFill/>
            <a:miter lim="800000"/>
            <a:headEnd/>
            <a:tailEnd/>
          </a:ln>
        </p:spPr>
        <p:txBody>
          <a:bodyPr wrap="none">
            <a:spAutoFit/>
          </a:bodyPr>
          <a:lstStyle/>
          <a:p>
            <a:r>
              <a:rPr lang="de-AT" sz="1000">
                <a:latin typeface="Calibri" pitchFamily="34" charset="0"/>
              </a:rPr>
              <a:t>Menü</a:t>
            </a:r>
          </a:p>
        </p:txBody>
      </p:sp>
      <p:cxnSp>
        <p:nvCxnSpPr>
          <p:cNvPr id="23" name="Gerade Verbindung mit Pfeil 22"/>
          <p:cNvCxnSpPr/>
          <p:nvPr/>
        </p:nvCxnSpPr>
        <p:spPr>
          <a:xfrm flipH="1">
            <a:off x="2051050" y="555625"/>
            <a:ext cx="144463" cy="360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852" name="Textfeld 15"/>
          <p:cNvSpPr txBox="1">
            <a:spLocks noChangeArrowheads="1"/>
          </p:cNvSpPr>
          <p:nvPr/>
        </p:nvSpPr>
        <p:spPr bwMode="auto">
          <a:xfrm>
            <a:off x="2916238" y="454025"/>
            <a:ext cx="792162" cy="246063"/>
          </a:xfrm>
          <a:prstGeom prst="rect">
            <a:avLst/>
          </a:prstGeom>
          <a:noFill/>
          <a:ln w="9525">
            <a:noFill/>
            <a:miter lim="800000"/>
            <a:headEnd/>
            <a:tailEnd/>
          </a:ln>
        </p:spPr>
        <p:txBody>
          <a:bodyPr>
            <a:spAutoFit/>
          </a:bodyPr>
          <a:lstStyle/>
          <a:p>
            <a:r>
              <a:rPr lang="de-AT" sz="1000">
                <a:latin typeface="Calibri" pitchFamily="34" charset="0"/>
              </a:rPr>
              <a:t>Vollbild</a:t>
            </a:r>
          </a:p>
        </p:txBody>
      </p:sp>
      <p:cxnSp>
        <p:nvCxnSpPr>
          <p:cNvPr id="25" name="Gerade Verbindung mit Pfeil 24"/>
          <p:cNvCxnSpPr/>
          <p:nvPr/>
        </p:nvCxnSpPr>
        <p:spPr>
          <a:xfrm>
            <a:off x="3419475" y="627063"/>
            <a:ext cx="2736850" cy="288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854" name="Textfeld 23"/>
          <p:cNvSpPr txBox="1">
            <a:spLocks noChangeArrowheads="1"/>
          </p:cNvSpPr>
          <p:nvPr/>
        </p:nvSpPr>
        <p:spPr bwMode="auto">
          <a:xfrm>
            <a:off x="3492500" y="339725"/>
            <a:ext cx="1536700" cy="246063"/>
          </a:xfrm>
          <a:prstGeom prst="rect">
            <a:avLst/>
          </a:prstGeom>
          <a:noFill/>
          <a:ln w="9525">
            <a:noFill/>
            <a:miter lim="800000"/>
            <a:headEnd/>
            <a:tailEnd/>
          </a:ln>
        </p:spPr>
        <p:txBody>
          <a:bodyPr wrap="none">
            <a:spAutoFit/>
          </a:bodyPr>
          <a:lstStyle/>
          <a:p>
            <a:r>
              <a:rPr lang="de-AT" sz="1000">
                <a:latin typeface="Calibri" pitchFamily="34" charset="0"/>
              </a:rPr>
              <a:t>ML u. SB Liste ausblenden</a:t>
            </a:r>
          </a:p>
        </p:txBody>
      </p:sp>
      <p:cxnSp>
        <p:nvCxnSpPr>
          <p:cNvPr id="27" name="Gerade Verbindung mit Pfeil 26"/>
          <p:cNvCxnSpPr/>
          <p:nvPr/>
        </p:nvCxnSpPr>
        <p:spPr>
          <a:xfrm>
            <a:off x="4500563" y="555625"/>
            <a:ext cx="1800225" cy="360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856" name="Textfeld 33"/>
          <p:cNvSpPr txBox="1">
            <a:spLocks noChangeArrowheads="1"/>
          </p:cNvSpPr>
          <p:nvPr/>
        </p:nvSpPr>
        <p:spPr bwMode="auto">
          <a:xfrm>
            <a:off x="5219700" y="525463"/>
            <a:ext cx="1223963" cy="246062"/>
          </a:xfrm>
          <a:prstGeom prst="rect">
            <a:avLst/>
          </a:prstGeom>
          <a:noFill/>
          <a:ln w="9525">
            <a:noFill/>
            <a:miter lim="800000"/>
            <a:headEnd/>
            <a:tailEnd/>
          </a:ln>
        </p:spPr>
        <p:txBody>
          <a:bodyPr>
            <a:spAutoFit/>
          </a:bodyPr>
          <a:lstStyle/>
          <a:p>
            <a:r>
              <a:rPr lang="de-AT" sz="1000">
                <a:latin typeface="Calibri" pitchFamily="34" charset="0"/>
              </a:rPr>
              <a:t>Symbol Erklärung</a:t>
            </a:r>
          </a:p>
        </p:txBody>
      </p:sp>
      <p:cxnSp>
        <p:nvCxnSpPr>
          <p:cNvPr id="29" name="Gerade Verbindung mit Pfeil 28"/>
          <p:cNvCxnSpPr/>
          <p:nvPr/>
        </p:nvCxnSpPr>
        <p:spPr>
          <a:xfrm>
            <a:off x="5940425" y="700088"/>
            <a:ext cx="503238" cy="215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858" name="Textfeld 38"/>
          <p:cNvSpPr txBox="1">
            <a:spLocks noChangeArrowheads="1"/>
          </p:cNvSpPr>
          <p:nvPr/>
        </p:nvSpPr>
        <p:spPr bwMode="auto">
          <a:xfrm>
            <a:off x="2339975" y="555625"/>
            <a:ext cx="576263" cy="246063"/>
          </a:xfrm>
          <a:prstGeom prst="rect">
            <a:avLst/>
          </a:prstGeom>
          <a:noFill/>
          <a:ln w="9525">
            <a:noFill/>
            <a:miter lim="800000"/>
            <a:headEnd/>
            <a:tailEnd/>
          </a:ln>
        </p:spPr>
        <p:txBody>
          <a:bodyPr>
            <a:spAutoFit/>
          </a:bodyPr>
          <a:lstStyle/>
          <a:p>
            <a:r>
              <a:rPr lang="de-AT" sz="1000">
                <a:latin typeface="Calibri" pitchFamily="34" charset="0"/>
              </a:rPr>
              <a:t>Pläne</a:t>
            </a:r>
          </a:p>
        </p:txBody>
      </p:sp>
      <p:cxnSp>
        <p:nvCxnSpPr>
          <p:cNvPr id="31" name="Gerade Verbindung mit Pfeil 30"/>
          <p:cNvCxnSpPr/>
          <p:nvPr/>
        </p:nvCxnSpPr>
        <p:spPr>
          <a:xfrm>
            <a:off x="2771775" y="700088"/>
            <a:ext cx="2232025" cy="3603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860" name="Textfeld 50"/>
          <p:cNvSpPr txBox="1">
            <a:spLocks noChangeArrowheads="1"/>
          </p:cNvSpPr>
          <p:nvPr/>
        </p:nvSpPr>
        <p:spPr bwMode="auto">
          <a:xfrm>
            <a:off x="5219700" y="339725"/>
            <a:ext cx="1584325" cy="246063"/>
          </a:xfrm>
          <a:prstGeom prst="rect">
            <a:avLst/>
          </a:prstGeom>
          <a:noFill/>
          <a:ln w="9525">
            <a:noFill/>
            <a:miter lim="800000"/>
            <a:headEnd/>
            <a:tailEnd/>
          </a:ln>
        </p:spPr>
        <p:txBody>
          <a:bodyPr>
            <a:spAutoFit/>
          </a:bodyPr>
          <a:lstStyle/>
          <a:p>
            <a:r>
              <a:rPr lang="de-AT" sz="1000">
                <a:latin typeface="Calibri" pitchFamily="34" charset="0"/>
              </a:rPr>
              <a:t>Plan Umschaltung autom. </a:t>
            </a:r>
          </a:p>
        </p:txBody>
      </p:sp>
      <p:cxnSp>
        <p:nvCxnSpPr>
          <p:cNvPr id="33" name="Gerade Verbindung mit Pfeil 32"/>
          <p:cNvCxnSpPr/>
          <p:nvPr/>
        </p:nvCxnSpPr>
        <p:spPr>
          <a:xfrm>
            <a:off x="6227763" y="555625"/>
            <a:ext cx="360362" cy="360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862" name="Textfeld 54"/>
          <p:cNvSpPr txBox="1">
            <a:spLocks noChangeArrowheads="1"/>
          </p:cNvSpPr>
          <p:nvPr/>
        </p:nvSpPr>
        <p:spPr bwMode="auto">
          <a:xfrm>
            <a:off x="6300788" y="525463"/>
            <a:ext cx="1150937" cy="246062"/>
          </a:xfrm>
          <a:prstGeom prst="rect">
            <a:avLst/>
          </a:prstGeom>
          <a:noFill/>
          <a:ln w="9525">
            <a:noFill/>
            <a:miter lim="800000"/>
            <a:headEnd/>
            <a:tailEnd/>
          </a:ln>
        </p:spPr>
        <p:txBody>
          <a:bodyPr>
            <a:spAutoFit/>
          </a:bodyPr>
          <a:lstStyle/>
          <a:p>
            <a:r>
              <a:rPr lang="de-AT" sz="1000">
                <a:latin typeface="Calibri" pitchFamily="34" charset="0"/>
              </a:rPr>
              <a:t>Melderanimation</a:t>
            </a:r>
          </a:p>
        </p:txBody>
      </p:sp>
      <p:cxnSp>
        <p:nvCxnSpPr>
          <p:cNvPr id="35" name="Gerade Verbindung mit Pfeil 34"/>
          <p:cNvCxnSpPr/>
          <p:nvPr/>
        </p:nvCxnSpPr>
        <p:spPr>
          <a:xfrm flipH="1">
            <a:off x="6732588" y="700088"/>
            <a:ext cx="71437" cy="215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864" name="Textfeld 58"/>
          <p:cNvSpPr txBox="1">
            <a:spLocks noChangeArrowheads="1"/>
          </p:cNvSpPr>
          <p:nvPr/>
        </p:nvSpPr>
        <p:spPr bwMode="auto">
          <a:xfrm>
            <a:off x="7270750" y="339725"/>
            <a:ext cx="1873250" cy="246063"/>
          </a:xfrm>
          <a:prstGeom prst="rect">
            <a:avLst/>
          </a:prstGeom>
          <a:noFill/>
          <a:ln w="9525">
            <a:noFill/>
            <a:miter lim="800000"/>
            <a:headEnd/>
            <a:tailEnd/>
          </a:ln>
        </p:spPr>
        <p:txBody>
          <a:bodyPr>
            <a:spAutoFit/>
          </a:bodyPr>
          <a:lstStyle/>
          <a:p>
            <a:r>
              <a:rPr lang="de-AT" sz="1000">
                <a:latin typeface="Calibri" pitchFamily="34" charset="0"/>
              </a:rPr>
              <a:t>Kamera Umschaltung autom.</a:t>
            </a:r>
          </a:p>
        </p:txBody>
      </p:sp>
      <p:cxnSp>
        <p:nvCxnSpPr>
          <p:cNvPr id="37" name="Gerade Verbindung mit Pfeil 36"/>
          <p:cNvCxnSpPr/>
          <p:nvPr/>
        </p:nvCxnSpPr>
        <p:spPr>
          <a:xfrm flipH="1">
            <a:off x="6875463" y="555625"/>
            <a:ext cx="720725" cy="360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866" name="Textfeld 62"/>
          <p:cNvSpPr txBox="1">
            <a:spLocks noChangeArrowheads="1"/>
          </p:cNvSpPr>
          <p:nvPr/>
        </p:nvSpPr>
        <p:spPr bwMode="auto">
          <a:xfrm>
            <a:off x="7812088" y="525463"/>
            <a:ext cx="1331912" cy="246062"/>
          </a:xfrm>
          <a:prstGeom prst="rect">
            <a:avLst/>
          </a:prstGeom>
          <a:noFill/>
          <a:ln w="9525">
            <a:noFill/>
            <a:miter lim="800000"/>
            <a:headEnd/>
            <a:tailEnd/>
          </a:ln>
        </p:spPr>
        <p:txBody>
          <a:bodyPr>
            <a:spAutoFit/>
          </a:bodyPr>
          <a:lstStyle/>
          <a:p>
            <a:r>
              <a:rPr lang="de-AT" sz="1000">
                <a:latin typeface="Calibri" pitchFamily="34" charset="0"/>
              </a:rPr>
              <a:t>Ereignisse anzeigen</a:t>
            </a:r>
          </a:p>
        </p:txBody>
      </p:sp>
      <p:cxnSp>
        <p:nvCxnSpPr>
          <p:cNvPr id="39" name="Gerade Verbindung mit Pfeil 38"/>
          <p:cNvCxnSpPr>
            <a:stCxn id="35866" idx="1"/>
          </p:cNvCxnSpPr>
          <p:nvPr/>
        </p:nvCxnSpPr>
        <p:spPr>
          <a:xfrm flipH="1">
            <a:off x="7019925" y="647700"/>
            <a:ext cx="792163" cy="268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868" name="Textfeld 65"/>
          <p:cNvSpPr txBox="1">
            <a:spLocks noChangeArrowheads="1"/>
          </p:cNvSpPr>
          <p:nvPr/>
        </p:nvSpPr>
        <p:spPr bwMode="auto">
          <a:xfrm>
            <a:off x="7812088" y="741363"/>
            <a:ext cx="1258887" cy="246062"/>
          </a:xfrm>
          <a:prstGeom prst="rect">
            <a:avLst/>
          </a:prstGeom>
          <a:noFill/>
          <a:ln w="9525">
            <a:noFill/>
            <a:miter lim="800000"/>
            <a:headEnd/>
            <a:tailEnd/>
          </a:ln>
        </p:spPr>
        <p:txBody>
          <a:bodyPr>
            <a:spAutoFit/>
          </a:bodyPr>
          <a:lstStyle/>
          <a:p>
            <a:r>
              <a:rPr lang="de-AT" sz="1000">
                <a:latin typeface="Calibri" pitchFamily="34" charset="0"/>
              </a:rPr>
              <a:t>Letzte Ereignisse</a:t>
            </a:r>
          </a:p>
        </p:txBody>
      </p:sp>
      <p:cxnSp>
        <p:nvCxnSpPr>
          <p:cNvPr id="41" name="Gerade Verbindung mit Pfeil 40"/>
          <p:cNvCxnSpPr/>
          <p:nvPr/>
        </p:nvCxnSpPr>
        <p:spPr>
          <a:xfrm flipH="1">
            <a:off x="7235825" y="842963"/>
            <a:ext cx="649288" cy="73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870" name="Textfeld 71"/>
          <p:cNvSpPr txBox="1">
            <a:spLocks noChangeArrowheads="1"/>
          </p:cNvSpPr>
          <p:nvPr/>
        </p:nvSpPr>
        <p:spPr bwMode="auto">
          <a:xfrm>
            <a:off x="7812088" y="1533525"/>
            <a:ext cx="1331912" cy="246063"/>
          </a:xfrm>
          <a:prstGeom prst="rect">
            <a:avLst/>
          </a:prstGeom>
          <a:noFill/>
          <a:ln w="9525">
            <a:noFill/>
            <a:miter lim="800000"/>
            <a:headEnd/>
            <a:tailEnd/>
          </a:ln>
        </p:spPr>
        <p:txBody>
          <a:bodyPr>
            <a:spAutoFit/>
          </a:bodyPr>
          <a:lstStyle/>
          <a:p>
            <a:r>
              <a:rPr lang="de-AT" sz="1000">
                <a:latin typeface="Calibri" pitchFamily="34" charset="0"/>
              </a:rPr>
              <a:t>Bedienungsfreigabe</a:t>
            </a:r>
          </a:p>
        </p:txBody>
      </p:sp>
      <p:cxnSp>
        <p:nvCxnSpPr>
          <p:cNvPr id="43" name="Gerade Verbindung mit Pfeil 42"/>
          <p:cNvCxnSpPr/>
          <p:nvPr/>
        </p:nvCxnSpPr>
        <p:spPr>
          <a:xfrm flipH="1" flipV="1">
            <a:off x="7380288" y="987425"/>
            <a:ext cx="504825" cy="647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872" name="Textfeld 76"/>
          <p:cNvSpPr txBox="1">
            <a:spLocks noChangeArrowheads="1"/>
          </p:cNvSpPr>
          <p:nvPr/>
        </p:nvSpPr>
        <p:spPr bwMode="auto">
          <a:xfrm>
            <a:off x="7812088" y="1317625"/>
            <a:ext cx="1403350" cy="246063"/>
          </a:xfrm>
          <a:prstGeom prst="rect">
            <a:avLst/>
          </a:prstGeom>
          <a:noFill/>
          <a:ln w="9525">
            <a:noFill/>
            <a:miter lim="800000"/>
            <a:headEnd/>
            <a:tailEnd/>
          </a:ln>
        </p:spPr>
        <p:txBody>
          <a:bodyPr>
            <a:spAutoFit/>
          </a:bodyPr>
          <a:lstStyle/>
          <a:p>
            <a:r>
              <a:rPr lang="de-AT" sz="1000">
                <a:latin typeface="Calibri" pitchFamily="34" charset="0"/>
              </a:rPr>
              <a:t>Angemeld. Benutzer</a:t>
            </a:r>
          </a:p>
        </p:txBody>
      </p:sp>
      <p:cxnSp>
        <p:nvCxnSpPr>
          <p:cNvPr id="45" name="Gerade Verbindung mit Pfeil 44"/>
          <p:cNvCxnSpPr/>
          <p:nvPr/>
        </p:nvCxnSpPr>
        <p:spPr>
          <a:xfrm flipH="1" flipV="1">
            <a:off x="7524750" y="987425"/>
            <a:ext cx="360363" cy="431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874" name="Textfeld 80"/>
          <p:cNvSpPr txBox="1">
            <a:spLocks noChangeArrowheads="1"/>
          </p:cNvSpPr>
          <p:nvPr/>
        </p:nvSpPr>
        <p:spPr bwMode="auto">
          <a:xfrm>
            <a:off x="7812088" y="947738"/>
            <a:ext cx="1331912" cy="400050"/>
          </a:xfrm>
          <a:prstGeom prst="rect">
            <a:avLst/>
          </a:prstGeom>
          <a:noFill/>
          <a:ln w="9525">
            <a:noFill/>
            <a:miter lim="800000"/>
            <a:headEnd/>
            <a:tailEnd/>
          </a:ln>
        </p:spPr>
        <p:txBody>
          <a:bodyPr>
            <a:spAutoFit/>
          </a:bodyPr>
          <a:lstStyle/>
          <a:p>
            <a:r>
              <a:rPr lang="de-AT" sz="1000">
                <a:latin typeface="Calibri" pitchFamily="34" charset="0"/>
              </a:rPr>
              <a:t>Anzahl angemeldeter </a:t>
            </a:r>
          </a:p>
          <a:p>
            <a:r>
              <a:rPr lang="de-AT" sz="1000">
                <a:latin typeface="Calibri" pitchFamily="34" charset="0"/>
              </a:rPr>
              <a:t>Benutzer</a:t>
            </a:r>
          </a:p>
        </p:txBody>
      </p:sp>
      <p:cxnSp>
        <p:nvCxnSpPr>
          <p:cNvPr id="47" name="Gerade Verbindung mit Pfeil 46"/>
          <p:cNvCxnSpPr/>
          <p:nvPr/>
        </p:nvCxnSpPr>
        <p:spPr>
          <a:xfrm flipH="1" flipV="1">
            <a:off x="7667625" y="915988"/>
            <a:ext cx="217488"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876" name="Textfeld 103"/>
          <p:cNvSpPr txBox="1">
            <a:spLocks noChangeArrowheads="1"/>
          </p:cNvSpPr>
          <p:nvPr/>
        </p:nvSpPr>
        <p:spPr bwMode="auto">
          <a:xfrm>
            <a:off x="7812088" y="1739900"/>
            <a:ext cx="1331912" cy="400050"/>
          </a:xfrm>
          <a:prstGeom prst="rect">
            <a:avLst/>
          </a:prstGeom>
          <a:noFill/>
          <a:ln w="9525">
            <a:noFill/>
            <a:miter lim="800000"/>
            <a:headEnd/>
            <a:tailEnd/>
          </a:ln>
        </p:spPr>
        <p:txBody>
          <a:bodyPr>
            <a:spAutoFit/>
          </a:bodyPr>
          <a:lstStyle/>
          <a:p>
            <a:r>
              <a:rPr lang="de-AT" sz="1000">
                <a:latin typeface="Calibri" pitchFamily="34" charset="0"/>
              </a:rPr>
              <a:t>Bedienung Videoüberwachung</a:t>
            </a:r>
          </a:p>
        </p:txBody>
      </p:sp>
      <p:cxnSp>
        <p:nvCxnSpPr>
          <p:cNvPr id="49" name="Gerade Verbindung mit Pfeil 48"/>
          <p:cNvCxnSpPr/>
          <p:nvPr/>
        </p:nvCxnSpPr>
        <p:spPr>
          <a:xfrm flipH="1">
            <a:off x="6732588" y="1924050"/>
            <a:ext cx="1152525" cy="2873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878" name="Textfeld 107"/>
          <p:cNvSpPr txBox="1">
            <a:spLocks noChangeArrowheads="1"/>
          </p:cNvSpPr>
          <p:nvPr/>
        </p:nvSpPr>
        <p:spPr bwMode="auto">
          <a:xfrm>
            <a:off x="7812088" y="2109788"/>
            <a:ext cx="1331912" cy="246062"/>
          </a:xfrm>
          <a:prstGeom prst="rect">
            <a:avLst/>
          </a:prstGeom>
          <a:noFill/>
          <a:ln w="9525">
            <a:noFill/>
            <a:miter lim="800000"/>
            <a:headEnd/>
            <a:tailEnd/>
          </a:ln>
        </p:spPr>
        <p:txBody>
          <a:bodyPr>
            <a:spAutoFit/>
          </a:bodyPr>
          <a:lstStyle/>
          <a:p>
            <a:r>
              <a:rPr lang="de-AT" sz="1000">
                <a:latin typeface="Calibri" pitchFamily="34" charset="0"/>
              </a:rPr>
              <a:t>Filter Meldertext</a:t>
            </a:r>
          </a:p>
        </p:txBody>
      </p:sp>
      <p:cxnSp>
        <p:nvCxnSpPr>
          <p:cNvPr id="51" name="Gerade Verbindung mit Pfeil 50"/>
          <p:cNvCxnSpPr/>
          <p:nvPr/>
        </p:nvCxnSpPr>
        <p:spPr>
          <a:xfrm flipH="1">
            <a:off x="6732588" y="2211388"/>
            <a:ext cx="1152525" cy="215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880" name="Textfeld 110"/>
          <p:cNvSpPr txBox="1">
            <a:spLocks noChangeArrowheads="1"/>
          </p:cNvSpPr>
          <p:nvPr/>
        </p:nvSpPr>
        <p:spPr bwMode="auto">
          <a:xfrm>
            <a:off x="7812088" y="2316163"/>
            <a:ext cx="1439862" cy="400050"/>
          </a:xfrm>
          <a:prstGeom prst="rect">
            <a:avLst/>
          </a:prstGeom>
          <a:noFill/>
          <a:ln w="9525">
            <a:noFill/>
            <a:miter lim="800000"/>
            <a:headEnd/>
            <a:tailEnd/>
          </a:ln>
        </p:spPr>
        <p:txBody>
          <a:bodyPr>
            <a:spAutoFit/>
          </a:bodyPr>
          <a:lstStyle/>
          <a:p>
            <a:r>
              <a:rPr lang="de-AT" sz="1000">
                <a:latin typeface="Calibri" pitchFamily="34" charset="0"/>
              </a:rPr>
              <a:t>Sortierung  nach Status od. alphabetisch</a:t>
            </a:r>
          </a:p>
        </p:txBody>
      </p:sp>
      <p:cxnSp>
        <p:nvCxnSpPr>
          <p:cNvPr id="53" name="Gerade Verbindung mit Pfeil 52"/>
          <p:cNvCxnSpPr/>
          <p:nvPr/>
        </p:nvCxnSpPr>
        <p:spPr>
          <a:xfrm flipH="1">
            <a:off x="7164388" y="2427288"/>
            <a:ext cx="7207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882" name="Textfeld 113"/>
          <p:cNvSpPr txBox="1">
            <a:spLocks noChangeArrowheads="1"/>
          </p:cNvSpPr>
          <p:nvPr/>
        </p:nvSpPr>
        <p:spPr bwMode="auto">
          <a:xfrm>
            <a:off x="7812088" y="2892425"/>
            <a:ext cx="1223962" cy="400050"/>
          </a:xfrm>
          <a:prstGeom prst="rect">
            <a:avLst/>
          </a:prstGeom>
          <a:noFill/>
          <a:ln w="9525">
            <a:noFill/>
            <a:miter lim="800000"/>
            <a:headEnd/>
            <a:tailEnd/>
          </a:ln>
        </p:spPr>
        <p:txBody>
          <a:bodyPr>
            <a:spAutoFit/>
          </a:bodyPr>
          <a:lstStyle/>
          <a:p>
            <a:r>
              <a:rPr lang="de-AT" sz="1000">
                <a:latin typeface="Calibri" pitchFamily="34" charset="0"/>
              </a:rPr>
              <a:t>Umschaltung  Melder/Ausgänge</a:t>
            </a:r>
          </a:p>
        </p:txBody>
      </p:sp>
      <p:cxnSp>
        <p:nvCxnSpPr>
          <p:cNvPr id="55" name="Gerade Verbindung mit Pfeil 54"/>
          <p:cNvCxnSpPr/>
          <p:nvPr/>
        </p:nvCxnSpPr>
        <p:spPr>
          <a:xfrm flipH="1" flipV="1">
            <a:off x="7308850" y="2500313"/>
            <a:ext cx="576263" cy="503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884" name="Textfeld 119"/>
          <p:cNvSpPr txBox="1">
            <a:spLocks noChangeArrowheads="1"/>
          </p:cNvSpPr>
          <p:nvPr/>
        </p:nvSpPr>
        <p:spPr bwMode="auto">
          <a:xfrm>
            <a:off x="7812088" y="2686050"/>
            <a:ext cx="1331912" cy="246063"/>
          </a:xfrm>
          <a:prstGeom prst="rect">
            <a:avLst/>
          </a:prstGeom>
          <a:noFill/>
          <a:ln w="9525">
            <a:noFill/>
            <a:miter lim="800000"/>
            <a:headEnd/>
            <a:tailEnd/>
          </a:ln>
        </p:spPr>
        <p:txBody>
          <a:bodyPr>
            <a:spAutoFit/>
          </a:bodyPr>
          <a:lstStyle/>
          <a:p>
            <a:r>
              <a:rPr lang="de-AT" sz="1000">
                <a:latin typeface="Calibri" pitchFamily="34" charset="0"/>
              </a:rPr>
              <a:t>Liste blättern</a:t>
            </a:r>
          </a:p>
        </p:txBody>
      </p:sp>
      <p:cxnSp>
        <p:nvCxnSpPr>
          <p:cNvPr id="57" name="Gerade Verbindung mit Pfeil 56"/>
          <p:cNvCxnSpPr/>
          <p:nvPr/>
        </p:nvCxnSpPr>
        <p:spPr>
          <a:xfrm flipH="1" flipV="1">
            <a:off x="7524750" y="2500313"/>
            <a:ext cx="360363" cy="265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886" name="Textfeld 136"/>
          <p:cNvSpPr txBox="1">
            <a:spLocks noChangeArrowheads="1"/>
          </p:cNvSpPr>
          <p:nvPr/>
        </p:nvSpPr>
        <p:spPr bwMode="auto">
          <a:xfrm>
            <a:off x="0" y="4371975"/>
            <a:ext cx="2195513" cy="246063"/>
          </a:xfrm>
          <a:prstGeom prst="rect">
            <a:avLst/>
          </a:prstGeom>
          <a:noFill/>
          <a:ln w="9525">
            <a:noFill/>
            <a:miter lim="800000"/>
            <a:headEnd/>
            <a:tailEnd/>
          </a:ln>
        </p:spPr>
        <p:txBody>
          <a:bodyPr>
            <a:spAutoFit/>
          </a:bodyPr>
          <a:lstStyle/>
          <a:p>
            <a:r>
              <a:rPr lang="de-AT" sz="1000">
                <a:latin typeface="Calibri" pitchFamily="34" charset="0"/>
              </a:rPr>
              <a:t>Zentrale und Unterzentralen Online</a:t>
            </a:r>
          </a:p>
        </p:txBody>
      </p:sp>
      <p:cxnSp>
        <p:nvCxnSpPr>
          <p:cNvPr id="59" name="Gerade Verbindung mit Pfeil 58"/>
          <p:cNvCxnSpPr/>
          <p:nvPr/>
        </p:nvCxnSpPr>
        <p:spPr>
          <a:xfrm flipH="1" flipV="1">
            <a:off x="1258888" y="4156075"/>
            <a:ext cx="0" cy="2873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888" name="Textfeld 140"/>
          <p:cNvSpPr txBox="1">
            <a:spLocks noChangeArrowheads="1"/>
          </p:cNvSpPr>
          <p:nvPr/>
        </p:nvSpPr>
        <p:spPr bwMode="auto">
          <a:xfrm>
            <a:off x="6588125" y="4300538"/>
            <a:ext cx="1296988" cy="400050"/>
          </a:xfrm>
          <a:prstGeom prst="rect">
            <a:avLst/>
          </a:prstGeom>
          <a:noFill/>
          <a:ln w="9525">
            <a:noFill/>
            <a:miter lim="800000"/>
            <a:headEnd/>
            <a:tailEnd/>
          </a:ln>
        </p:spPr>
        <p:txBody>
          <a:bodyPr>
            <a:spAutoFit/>
          </a:bodyPr>
          <a:lstStyle/>
          <a:p>
            <a:r>
              <a:rPr lang="de-AT" sz="1000">
                <a:latin typeface="Calibri" pitchFamily="34" charset="0"/>
              </a:rPr>
              <a:t>Datum und Uhrzeit </a:t>
            </a:r>
          </a:p>
          <a:p>
            <a:r>
              <a:rPr lang="de-AT" sz="1000">
                <a:latin typeface="Calibri" pitchFamily="34" charset="0"/>
              </a:rPr>
              <a:t>vom Client</a:t>
            </a:r>
          </a:p>
        </p:txBody>
      </p:sp>
      <p:cxnSp>
        <p:nvCxnSpPr>
          <p:cNvPr id="61" name="Gerade Verbindung mit Pfeil 60"/>
          <p:cNvCxnSpPr/>
          <p:nvPr/>
        </p:nvCxnSpPr>
        <p:spPr>
          <a:xfrm flipV="1">
            <a:off x="7092950" y="4156075"/>
            <a:ext cx="287338" cy="215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890" name="Textfeld 143"/>
          <p:cNvSpPr txBox="1">
            <a:spLocks noChangeArrowheads="1"/>
          </p:cNvSpPr>
          <p:nvPr/>
        </p:nvSpPr>
        <p:spPr bwMode="auto">
          <a:xfrm>
            <a:off x="7812088" y="4548188"/>
            <a:ext cx="1331912" cy="400050"/>
          </a:xfrm>
          <a:prstGeom prst="rect">
            <a:avLst/>
          </a:prstGeom>
          <a:noFill/>
          <a:ln w="9525">
            <a:noFill/>
            <a:miter lim="800000"/>
            <a:headEnd/>
            <a:tailEnd/>
          </a:ln>
        </p:spPr>
        <p:txBody>
          <a:bodyPr>
            <a:spAutoFit/>
          </a:bodyPr>
          <a:lstStyle/>
          <a:p>
            <a:r>
              <a:rPr lang="de-AT" sz="1000">
                <a:latin typeface="Calibri" pitchFamily="34" charset="0"/>
              </a:rPr>
              <a:t>Liste blättern Sicherungsbereiche</a:t>
            </a:r>
          </a:p>
        </p:txBody>
      </p:sp>
      <p:cxnSp>
        <p:nvCxnSpPr>
          <p:cNvPr id="63" name="Gerade Verbindung mit Pfeil 62"/>
          <p:cNvCxnSpPr/>
          <p:nvPr/>
        </p:nvCxnSpPr>
        <p:spPr>
          <a:xfrm flipH="1" flipV="1">
            <a:off x="7380288" y="3795713"/>
            <a:ext cx="504825" cy="863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892" name="Textfeld 147"/>
          <p:cNvSpPr txBox="1">
            <a:spLocks noChangeArrowheads="1"/>
          </p:cNvSpPr>
          <p:nvPr/>
        </p:nvSpPr>
        <p:spPr bwMode="auto">
          <a:xfrm>
            <a:off x="7812088" y="4341813"/>
            <a:ext cx="1331912" cy="246062"/>
          </a:xfrm>
          <a:prstGeom prst="rect">
            <a:avLst/>
          </a:prstGeom>
          <a:noFill/>
          <a:ln w="9525">
            <a:noFill/>
            <a:miter lim="800000"/>
            <a:headEnd/>
            <a:tailEnd/>
          </a:ln>
        </p:spPr>
        <p:txBody>
          <a:bodyPr>
            <a:spAutoFit/>
          </a:bodyPr>
          <a:lstStyle/>
          <a:p>
            <a:r>
              <a:rPr lang="de-AT" sz="1000">
                <a:latin typeface="Calibri" pitchFamily="34" charset="0"/>
              </a:rPr>
              <a:t>+Alle SB anzeigen</a:t>
            </a:r>
          </a:p>
        </p:txBody>
      </p:sp>
      <p:cxnSp>
        <p:nvCxnSpPr>
          <p:cNvPr id="65" name="Gerade Verbindung mit Pfeil 64"/>
          <p:cNvCxnSpPr/>
          <p:nvPr/>
        </p:nvCxnSpPr>
        <p:spPr>
          <a:xfrm flipH="1" flipV="1">
            <a:off x="7596188" y="3795713"/>
            <a:ext cx="288925" cy="647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894" name="Textfeld 152"/>
          <p:cNvSpPr txBox="1">
            <a:spLocks noChangeArrowheads="1"/>
          </p:cNvSpPr>
          <p:nvPr/>
        </p:nvSpPr>
        <p:spPr bwMode="auto">
          <a:xfrm>
            <a:off x="7812088" y="3262313"/>
            <a:ext cx="1331912" cy="246062"/>
          </a:xfrm>
          <a:prstGeom prst="rect">
            <a:avLst/>
          </a:prstGeom>
          <a:noFill/>
          <a:ln w="9525">
            <a:noFill/>
            <a:miter lim="800000"/>
            <a:headEnd/>
            <a:tailEnd/>
          </a:ln>
        </p:spPr>
        <p:txBody>
          <a:bodyPr>
            <a:spAutoFit/>
          </a:bodyPr>
          <a:lstStyle/>
          <a:p>
            <a:r>
              <a:rPr lang="de-AT" sz="1000">
                <a:latin typeface="Calibri" pitchFamily="34" charset="0"/>
              </a:rPr>
              <a:t>Melder ausgelöst</a:t>
            </a:r>
          </a:p>
        </p:txBody>
      </p:sp>
      <p:cxnSp>
        <p:nvCxnSpPr>
          <p:cNvPr id="67" name="Gerade Verbindung mit Pfeil 66"/>
          <p:cNvCxnSpPr/>
          <p:nvPr/>
        </p:nvCxnSpPr>
        <p:spPr>
          <a:xfrm flipH="1" flipV="1">
            <a:off x="6227763" y="2614613"/>
            <a:ext cx="1657350" cy="749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896" name="Textfeld 156"/>
          <p:cNvSpPr txBox="1">
            <a:spLocks noChangeArrowheads="1"/>
          </p:cNvSpPr>
          <p:nvPr/>
        </p:nvSpPr>
        <p:spPr bwMode="auto">
          <a:xfrm>
            <a:off x="7812088" y="3467100"/>
            <a:ext cx="1331912" cy="400050"/>
          </a:xfrm>
          <a:prstGeom prst="rect">
            <a:avLst/>
          </a:prstGeom>
          <a:noFill/>
          <a:ln w="9525">
            <a:noFill/>
            <a:miter lim="800000"/>
            <a:headEnd/>
            <a:tailEnd/>
          </a:ln>
        </p:spPr>
        <p:txBody>
          <a:bodyPr>
            <a:spAutoFit/>
          </a:bodyPr>
          <a:lstStyle/>
          <a:p>
            <a:r>
              <a:rPr lang="de-AT" sz="1000">
                <a:latin typeface="Calibri" pitchFamily="34" charset="0"/>
              </a:rPr>
              <a:t>MB von Melder gesperrt</a:t>
            </a:r>
          </a:p>
        </p:txBody>
      </p:sp>
      <p:cxnSp>
        <p:nvCxnSpPr>
          <p:cNvPr id="69" name="Gerade Verbindung mit Pfeil 68"/>
          <p:cNvCxnSpPr/>
          <p:nvPr/>
        </p:nvCxnSpPr>
        <p:spPr>
          <a:xfrm flipH="1" flipV="1">
            <a:off x="6227763" y="2716213"/>
            <a:ext cx="1657350" cy="863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898" name="Textfeld 162"/>
          <p:cNvSpPr txBox="1">
            <a:spLocks noChangeArrowheads="1"/>
          </p:cNvSpPr>
          <p:nvPr/>
        </p:nvSpPr>
        <p:spPr bwMode="auto">
          <a:xfrm>
            <a:off x="7812088" y="3817938"/>
            <a:ext cx="1331912" cy="554037"/>
          </a:xfrm>
          <a:prstGeom prst="rect">
            <a:avLst/>
          </a:prstGeom>
          <a:noFill/>
          <a:ln w="9525">
            <a:noFill/>
            <a:miter lim="800000"/>
            <a:headEnd/>
            <a:tailEnd/>
          </a:ln>
        </p:spPr>
        <p:txBody>
          <a:bodyPr>
            <a:spAutoFit/>
          </a:bodyPr>
          <a:lstStyle/>
          <a:p>
            <a:r>
              <a:rPr lang="de-AT" sz="1000">
                <a:latin typeface="Calibri" pitchFamily="34" charset="0"/>
              </a:rPr>
              <a:t>Kommentar für Melder anzeigen bei Mouseover</a:t>
            </a:r>
          </a:p>
        </p:txBody>
      </p:sp>
      <p:cxnSp>
        <p:nvCxnSpPr>
          <p:cNvPr id="71" name="Gerade Verbindung mit Pfeil 70"/>
          <p:cNvCxnSpPr/>
          <p:nvPr/>
        </p:nvCxnSpPr>
        <p:spPr>
          <a:xfrm flipH="1" flipV="1">
            <a:off x="6300788" y="3076575"/>
            <a:ext cx="1584325" cy="863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900" name="Textfeld 168"/>
          <p:cNvSpPr txBox="1">
            <a:spLocks noChangeArrowheads="1"/>
          </p:cNvSpPr>
          <p:nvPr/>
        </p:nvSpPr>
        <p:spPr bwMode="auto">
          <a:xfrm>
            <a:off x="0" y="3363913"/>
            <a:ext cx="1439863" cy="400050"/>
          </a:xfrm>
          <a:prstGeom prst="rect">
            <a:avLst/>
          </a:prstGeom>
          <a:noFill/>
          <a:ln w="9525">
            <a:noFill/>
            <a:miter lim="800000"/>
            <a:headEnd/>
            <a:tailEnd/>
          </a:ln>
        </p:spPr>
        <p:txBody>
          <a:bodyPr>
            <a:spAutoFit/>
          </a:bodyPr>
          <a:lstStyle/>
          <a:p>
            <a:r>
              <a:rPr lang="de-AT" sz="1000">
                <a:latin typeface="Calibri" pitchFamily="34" charset="0"/>
              </a:rPr>
              <a:t>Doppel-Klick </a:t>
            </a:r>
          </a:p>
          <a:p>
            <a:r>
              <a:rPr lang="de-AT" sz="1000">
                <a:latin typeface="Calibri" pitchFamily="34" charset="0"/>
              </a:rPr>
              <a:t>Ausgang schalten</a:t>
            </a:r>
          </a:p>
        </p:txBody>
      </p:sp>
      <p:cxnSp>
        <p:nvCxnSpPr>
          <p:cNvPr id="73" name="Gerade Verbindung mit Pfeil 72"/>
          <p:cNvCxnSpPr/>
          <p:nvPr/>
        </p:nvCxnSpPr>
        <p:spPr>
          <a:xfrm flipV="1">
            <a:off x="827088" y="2859088"/>
            <a:ext cx="1223962" cy="6492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902" name="Textfeld 172"/>
          <p:cNvSpPr txBox="1">
            <a:spLocks noChangeArrowheads="1"/>
          </p:cNvSpPr>
          <p:nvPr/>
        </p:nvSpPr>
        <p:spPr bwMode="auto">
          <a:xfrm>
            <a:off x="0" y="3795713"/>
            <a:ext cx="1331913" cy="246062"/>
          </a:xfrm>
          <a:prstGeom prst="rect">
            <a:avLst/>
          </a:prstGeom>
          <a:noFill/>
          <a:ln w="9525">
            <a:noFill/>
            <a:miter lim="800000"/>
            <a:headEnd/>
            <a:tailEnd/>
          </a:ln>
        </p:spPr>
        <p:txBody>
          <a:bodyPr>
            <a:spAutoFit/>
          </a:bodyPr>
          <a:lstStyle/>
          <a:p>
            <a:r>
              <a:rPr lang="de-AT" sz="1000">
                <a:latin typeface="Calibri" pitchFamily="34" charset="0"/>
              </a:rPr>
              <a:t>Ausgang mit Status</a:t>
            </a:r>
          </a:p>
        </p:txBody>
      </p:sp>
      <p:cxnSp>
        <p:nvCxnSpPr>
          <p:cNvPr id="75" name="Gerade Verbindung mit Pfeil 74"/>
          <p:cNvCxnSpPr/>
          <p:nvPr/>
        </p:nvCxnSpPr>
        <p:spPr>
          <a:xfrm flipV="1">
            <a:off x="1042988" y="2859088"/>
            <a:ext cx="1008062" cy="1008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904" name="Textfeld 177"/>
          <p:cNvSpPr txBox="1">
            <a:spLocks noChangeArrowheads="1"/>
          </p:cNvSpPr>
          <p:nvPr/>
        </p:nvSpPr>
        <p:spPr bwMode="auto">
          <a:xfrm>
            <a:off x="0" y="2932113"/>
            <a:ext cx="1331913" cy="400050"/>
          </a:xfrm>
          <a:prstGeom prst="rect">
            <a:avLst/>
          </a:prstGeom>
          <a:noFill/>
          <a:ln w="9525">
            <a:noFill/>
            <a:miter lim="800000"/>
            <a:headEnd/>
            <a:tailEnd/>
          </a:ln>
        </p:spPr>
        <p:txBody>
          <a:bodyPr>
            <a:spAutoFit/>
          </a:bodyPr>
          <a:lstStyle/>
          <a:p>
            <a:r>
              <a:rPr lang="de-AT" sz="1000">
                <a:latin typeface="Calibri" pitchFamily="34" charset="0"/>
              </a:rPr>
              <a:t>Doppel-Klick </a:t>
            </a:r>
          </a:p>
          <a:p>
            <a:r>
              <a:rPr lang="de-AT" sz="1000">
                <a:latin typeface="Calibri" pitchFamily="34" charset="0"/>
              </a:rPr>
              <a:t>Kamera anzeigen</a:t>
            </a:r>
          </a:p>
        </p:txBody>
      </p:sp>
      <p:cxnSp>
        <p:nvCxnSpPr>
          <p:cNvPr id="77" name="Gerade Verbindung mit Pfeil 76"/>
          <p:cNvCxnSpPr/>
          <p:nvPr/>
        </p:nvCxnSpPr>
        <p:spPr>
          <a:xfrm flipV="1">
            <a:off x="827088" y="2643188"/>
            <a:ext cx="1081087" cy="4333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906" name="Textfeld 191"/>
          <p:cNvSpPr txBox="1">
            <a:spLocks noChangeArrowheads="1"/>
          </p:cNvSpPr>
          <p:nvPr/>
        </p:nvSpPr>
        <p:spPr bwMode="auto">
          <a:xfrm>
            <a:off x="0" y="2427288"/>
            <a:ext cx="1331913" cy="400050"/>
          </a:xfrm>
          <a:prstGeom prst="rect">
            <a:avLst/>
          </a:prstGeom>
          <a:noFill/>
          <a:ln w="9525">
            <a:noFill/>
            <a:miter lim="800000"/>
            <a:headEnd/>
            <a:tailEnd/>
          </a:ln>
        </p:spPr>
        <p:txBody>
          <a:bodyPr>
            <a:spAutoFit/>
          </a:bodyPr>
          <a:lstStyle/>
          <a:p>
            <a:r>
              <a:rPr lang="de-AT" sz="1000">
                <a:latin typeface="Calibri" pitchFamily="34" charset="0"/>
              </a:rPr>
              <a:t>Doppel-Klick </a:t>
            </a:r>
          </a:p>
          <a:p>
            <a:r>
              <a:rPr lang="de-AT" sz="1000">
                <a:latin typeface="Calibri" pitchFamily="34" charset="0"/>
              </a:rPr>
              <a:t>MB sperren</a:t>
            </a:r>
          </a:p>
        </p:txBody>
      </p:sp>
      <p:cxnSp>
        <p:nvCxnSpPr>
          <p:cNvPr id="79" name="Gerade Verbindung mit Pfeil 78"/>
          <p:cNvCxnSpPr/>
          <p:nvPr/>
        </p:nvCxnSpPr>
        <p:spPr>
          <a:xfrm>
            <a:off x="755650" y="2716213"/>
            <a:ext cx="6477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908" name="Textfeld 196"/>
          <p:cNvSpPr txBox="1">
            <a:spLocks noChangeArrowheads="1"/>
          </p:cNvSpPr>
          <p:nvPr/>
        </p:nvSpPr>
        <p:spPr bwMode="auto">
          <a:xfrm>
            <a:off x="1979613" y="4227513"/>
            <a:ext cx="1330325" cy="246062"/>
          </a:xfrm>
          <a:prstGeom prst="rect">
            <a:avLst/>
          </a:prstGeom>
          <a:noFill/>
          <a:ln w="9525">
            <a:noFill/>
            <a:miter lim="800000"/>
            <a:headEnd/>
            <a:tailEnd/>
          </a:ln>
        </p:spPr>
        <p:txBody>
          <a:bodyPr>
            <a:spAutoFit/>
          </a:bodyPr>
          <a:lstStyle/>
          <a:p>
            <a:r>
              <a:rPr lang="de-AT" sz="1000">
                <a:latin typeface="Calibri" pitchFamily="34" charset="0"/>
              </a:rPr>
              <a:t>Melder ausgelöst</a:t>
            </a:r>
          </a:p>
        </p:txBody>
      </p:sp>
      <p:cxnSp>
        <p:nvCxnSpPr>
          <p:cNvPr id="81" name="Gerade Verbindung mit Pfeil 80"/>
          <p:cNvCxnSpPr/>
          <p:nvPr/>
        </p:nvCxnSpPr>
        <p:spPr>
          <a:xfrm flipV="1">
            <a:off x="2555875" y="3435350"/>
            <a:ext cx="1152525" cy="865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910" name="Textfeld 203"/>
          <p:cNvSpPr txBox="1">
            <a:spLocks noChangeArrowheads="1"/>
          </p:cNvSpPr>
          <p:nvPr/>
        </p:nvSpPr>
        <p:spPr bwMode="auto">
          <a:xfrm>
            <a:off x="1979613" y="4516438"/>
            <a:ext cx="1512887" cy="400050"/>
          </a:xfrm>
          <a:prstGeom prst="rect">
            <a:avLst/>
          </a:prstGeom>
          <a:noFill/>
          <a:ln w="9525">
            <a:noFill/>
            <a:miter lim="800000"/>
            <a:headEnd/>
            <a:tailEnd/>
          </a:ln>
        </p:spPr>
        <p:txBody>
          <a:bodyPr>
            <a:spAutoFit/>
          </a:bodyPr>
          <a:lstStyle/>
          <a:p>
            <a:r>
              <a:rPr lang="de-AT" sz="1000">
                <a:latin typeface="Calibri" pitchFamily="34" charset="0"/>
              </a:rPr>
              <a:t>Mouseover Anzeige Text</a:t>
            </a:r>
          </a:p>
          <a:p>
            <a:r>
              <a:rPr lang="de-AT" sz="1000">
                <a:latin typeface="Calibri" pitchFamily="34" charset="0"/>
              </a:rPr>
              <a:t>bei allen Symbolen</a:t>
            </a:r>
          </a:p>
        </p:txBody>
      </p:sp>
      <p:cxnSp>
        <p:nvCxnSpPr>
          <p:cNvPr id="83" name="Gerade Verbindung mit Pfeil 82"/>
          <p:cNvCxnSpPr/>
          <p:nvPr/>
        </p:nvCxnSpPr>
        <p:spPr>
          <a:xfrm flipV="1">
            <a:off x="3059113" y="3435350"/>
            <a:ext cx="792162" cy="1152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912" name="Textfeld 209"/>
          <p:cNvSpPr txBox="1">
            <a:spLocks noChangeArrowheads="1"/>
          </p:cNvSpPr>
          <p:nvPr/>
        </p:nvSpPr>
        <p:spPr bwMode="auto">
          <a:xfrm>
            <a:off x="3492500" y="4516438"/>
            <a:ext cx="2879725" cy="246062"/>
          </a:xfrm>
          <a:prstGeom prst="rect">
            <a:avLst/>
          </a:prstGeom>
          <a:noFill/>
          <a:ln w="9525">
            <a:noFill/>
            <a:miter lim="800000"/>
            <a:headEnd/>
            <a:tailEnd/>
          </a:ln>
        </p:spPr>
        <p:txBody>
          <a:bodyPr>
            <a:spAutoFit/>
          </a:bodyPr>
          <a:lstStyle/>
          <a:p>
            <a:r>
              <a:rPr lang="de-AT" sz="1000">
                <a:latin typeface="Calibri" pitchFamily="34" charset="0"/>
              </a:rPr>
              <a:t>Anzeige/Bedienung SB mit Status und  Bereitschaft</a:t>
            </a:r>
          </a:p>
        </p:txBody>
      </p:sp>
      <p:cxnSp>
        <p:nvCxnSpPr>
          <p:cNvPr id="85" name="Gerade Verbindung mit Pfeil 84"/>
          <p:cNvCxnSpPr/>
          <p:nvPr/>
        </p:nvCxnSpPr>
        <p:spPr>
          <a:xfrm flipV="1">
            <a:off x="5364163" y="3940175"/>
            <a:ext cx="863600" cy="647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914" name="Textfeld 212"/>
          <p:cNvSpPr txBox="1">
            <a:spLocks noChangeArrowheads="1"/>
          </p:cNvSpPr>
          <p:nvPr/>
        </p:nvSpPr>
        <p:spPr bwMode="auto">
          <a:xfrm>
            <a:off x="4787900" y="4732338"/>
            <a:ext cx="3024188" cy="246062"/>
          </a:xfrm>
          <a:prstGeom prst="rect">
            <a:avLst/>
          </a:prstGeom>
          <a:noFill/>
          <a:ln w="9525">
            <a:noFill/>
            <a:miter lim="800000"/>
            <a:headEnd/>
            <a:tailEnd/>
          </a:ln>
        </p:spPr>
        <p:txBody>
          <a:bodyPr>
            <a:spAutoFit/>
          </a:bodyPr>
          <a:lstStyle/>
          <a:p>
            <a:r>
              <a:rPr lang="de-AT" sz="1000">
                <a:latin typeface="Calibri" pitchFamily="34" charset="0"/>
              </a:rPr>
              <a:t>Mouseover: Anzeige Zeit/Datum letzte Statusänderung</a:t>
            </a:r>
          </a:p>
        </p:txBody>
      </p:sp>
      <p:cxnSp>
        <p:nvCxnSpPr>
          <p:cNvPr id="87" name="Gerade Verbindung mit Pfeil 86"/>
          <p:cNvCxnSpPr/>
          <p:nvPr/>
        </p:nvCxnSpPr>
        <p:spPr>
          <a:xfrm flipV="1">
            <a:off x="6516688" y="3579813"/>
            <a:ext cx="71437" cy="1152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916" name="Textfeld 217"/>
          <p:cNvSpPr txBox="1">
            <a:spLocks noChangeArrowheads="1"/>
          </p:cNvSpPr>
          <p:nvPr/>
        </p:nvSpPr>
        <p:spPr bwMode="auto">
          <a:xfrm>
            <a:off x="3492500" y="4156075"/>
            <a:ext cx="2232025" cy="400050"/>
          </a:xfrm>
          <a:prstGeom prst="rect">
            <a:avLst/>
          </a:prstGeom>
          <a:noFill/>
          <a:ln w="9525">
            <a:noFill/>
            <a:miter lim="800000"/>
            <a:headEnd/>
            <a:tailEnd/>
          </a:ln>
        </p:spPr>
        <p:txBody>
          <a:bodyPr>
            <a:spAutoFit/>
          </a:bodyPr>
          <a:lstStyle/>
          <a:p>
            <a:r>
              <a:rPr lang="de-AT" sz="1000">
                <a:latin typeface="Calibri" pitchFamily="34" charset="0"/>
              </a:rPr>
              <a:t>Einfach-Klick Umschaltung zu Plan auf dem der Melder positioniert ist</a:t>
            </a:r>
          </a:p>
        </p:txBody>
      </p:sp>
      <p:cxnSp>
        <p:nvCxnSpPr>
          <p:cNvPr id="89" name="Gerade Verbindung mit Pfeil 88"/>
          <p:cNvCxnSpPr/>
          <p:nvPr/>
        </p:nvCxnSpPr>
        <p:spPr>
          <a:xfrm flipV="1">
            <a:off x="4643438" y="3292475"/>
            <a:ext cx="1512887" cy="9350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Gerade Verbindung mit Pfeil 89"/>
          <p:cNvCxnSpPr/>
          <p:nvPr/>
        </p:nvCxnSpPr>
        <p:spPr>
          <a:xfrm>
            <a:off x="755650" y="2571750"/>
            <a:ext cx="532923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1" name="Titel 1"/>
          <p:cNvSpPr txBox="1">
            <a:spLocks/>
          </p:cNvSpPr>
          <p:nvPr/>
        </p:nvSpPr>
        <p:spPr>
          <a:xfrm>
            <a:off x="0" y="411163"/>
            <a:ext cx="1979613" cy="433387"/>
          </a:xfrm>
          <a:prstGeom prst="rect">
            <a:avLst/>
          </a:prstGeom>
        </p:spPr>
        <p:txBody>
          <a:bodyPr anchor="ctr">
            <a:normAutofit fontScale="62500" lnSpcReduction="20000"/>
          </a:bodyPr>
          <a:lstStyle/>
          <a:p>
            <a:pPr algn="ctr" fontAlgn="auto">
              <a:spcAft>
                <a:spcPts val="0"/>
              </a:spcAft>
              <a:defRPr/>
            </a:pPr>
            <a:r>
              <a:rPr lang="de-AT" sz="2400" dirty="0">
                <a:latin typeface="+mj-lt"/>
                <a:ea typeface="+mj-ea"/>
                <a:cs typeface="+mj-cs"/>
              </a:rPr>
              <a:t>Im </a:t>
            </a:r>
            <a:r>
              <a:rPr lang="de-AT" sz="2400" dirty="0" err="1">
                <a:latin typeface="+mj-lt"/>
                <a:ea typeface="+mj-ea"/>
                <a:cs typeface="+mj-cs"/>
              </a:rPr>
              <a:t>Detail:Hauptansicht</a:t>
            </a:r>
            <a:endParaRPr lang="de-AT" sz="2400" dirty="0">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4948238"/>
            <a:ext cx="9144000" cy="1952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200" dirty="0"/>
          </a:p>
        </p:txBody>
      </p:sp>
      <p:sp>
        <p:nvSpPr>
          <p:cNvPr id="8" name="Datumsplatzhalter 7"/>
          <p:cNvSpPr>
            <a:spLocks noGrp="1"/>
          </p:cNvSpPr>
          <p:nvPr>
            <p:ph type="dt" sz="quarter" idx="10"/>
          </p:nvPr>
        </p:nvSpPr>
        <p:spPr>
          <a:xfrm>
            <a:off x="0" y="4948238"/>
            <a:ext cx="2590800" cy="195262"/>
          </a:xfrm>
        </p:spPr>
        <p:txBody>
          <a:bodyPr/>
          <a:lstStyle/>
          <a:p>
            <a:pPr>
              <a:defRPr/>
            </a:pPr>
            <a:r>
              <a:rPr lang="de-AT" dirty="0"/>
              <a:t>10.05.2017</a:t>
            </a:r>
            <a:endParaRPr lang="de-AT" dirty="0"/>
          </a:p>
        </p:txBody>
      </p:sp>
      <p:sp>
        <p:nvSpPr>
          <p:cNvPr id="9" name="Fußzeilenplatzhalter 8"/>
          <p:cNvSpPr>
            <a:spLocks noGrp="1"/>
          </p:cNvSpPr>
          <p:nvPr>
            <p:ph type="ftr" sz="quarter" idx="11"/>
          </p:nvPr>
        </p:nvSpPr>
        <p:spPr>
          <a:xfrm>
            <a:off x="7885113" y="4948238"/>
            <a:ext cx="1258887" cy="195262"/>
          </a:xfrm>
        </p:spPr>
        <p:txBody>
          <a:bodyPr/>
          <a:lstStyle/>
          <a:p>
            <a:pPr algn="r">
              <a:defRPr/>
            </a:pPr>
            <a:r>
              <a:rPr lang="de-AT" dirty="0"/>
              <a:t>Version: 2.0.11.0</a:t>
            </a:r>
            <a:endParaRPr lang="de-AT" dirty="0"/>
          </a:p>
        </p:txBody>
      </p:sp>
      <p:sp>
        <p:nvSpPr>
          <p:cNvPr id="37892" name="Foliennummernplatzhalter 9"/>
          <p:cNvSpPr>
            <a:spLocks noGrp="1"/>
          </p:cNvSpPr>
          <p:nvPr>
            <p:ph type="sldNum" sz="quarter" idx="12"/>
          </p:nvPr>
        </p:nvSpPr>
        <p:spPr bwMode="auto">
          <a:xfrm>
            <a:off x="4211638" y="4948238"/>
            <a:ext cx="720725" cy="195262"/>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fld id="{DD53B3C9-C39F-4D88-8FD6-DED2821930BE}" type="slidenum">
              <a:rPr lang="de-AT">
                <a:solidFill>
                  <a:schemeClr val="bg1"/>
                </a:solidFill>
                <a:cs typeface="Arial" charset="0"/>
              </a:rPr>
              <a:pPr algn="ctr" fontAlgn="base">
                <a:spcBef>
                  <a:spcPct val="0"/>
                </a:spcBef>
                <a:spcAft>
                  <a:spcPct val="0"/>
                </a:spcAft>
              </a:pPr>
              <a:t>12</a:t>
            </a:fld>
            <a:endParaRPr lang="de-AT">
              <a:solidFill>
                <a:schemeClr val="bg1"/>
              </a:solidFill>
              <a:cs typeface="Arial" charset="0"/>
            </a:endParaRPr>
          </a:p>
        </p:txBody>
      </p:sp>
      <p:sp>
        <p:nvSpPr>
          <p:cNvPr id="15" name="Textplatzhalter 3"/>
          <p:cNvSpPr txBox="1">
            <a:spLocks/>
          </p:cNvSpPr>
          <p:nvPr/>
        </p:nvSpPr>
        <p:spPr>
          <a:xfrm>
            <a:off x="2411413" y="0"/>
            <a:ext cx="4321175" cy="339725"/>
          </a:xfrm>
          <a:prstGeom prst="rect">
            <a:avLst/>
          </a:prstGeom>
        </p:spPr>
        <p:txBody>
          <a:bodyPr anchor="ctr"/>
          <a:lstStyle/>
          <a:p>
            <a:pPr algn="ctr" fontAlgn="auto">
              <a:spcBef>
                <a:spcPts val="0"/>
              </a:spcBef>
              <a:spcAft>
                <a:spcPts val="0"/>
              </a:spcAft>
              <a:defRPr/>
            </a:pPr>
            <a:r>
              <a:rPr lang="de-DE" sz="1200" dirty="0">
                <a:solidFill>
                  <a:schemeClr val="tx1">
                    <a:tint val="75000"/>
                  </a:schemeClr>
                </a:solidFill>
                <a:latin typeface="+mn-lt"/>
                <a:cs typeface="+mn-cs"/>
              </a:rPr>
              <a:t>Menüleiste</a:t>
            </a:r>
            <a:endParaRPr lang="de-DE" sz="1200" dirty="0">
              <a:solidFill>
                <a:schemeClr val="tx1">
                  <a:tint val="75000"/>
                </a:schemeClr>
              </a:solidFill>
              <a:latin typeface="+mn-lt"/>
              <a:cs typeface="+mn-cs"/>
            </a:endParaRPr>
          </a:p>
        </p:txBody>
      </p:sp>
      <p:cxnSp>
        <p:nvCxnSpPr>
          <p:cNvPr id="17" name="Gerade Verbindung 16"/>
          <p:cNvCxnSpPr/>
          <p:nvPr/>
        </p:nvCxnSpPr>
        <p:spPr>
          <a:xfrm>
            <a:off x="0" y="339725"/>
            <a:ext cx="9144000" cy="0"/>
          </a:xfrm>
          <a:prstGeom prst="line">
            <a:avLst/>
          </a:prstGeom>
          <a:ln w="12700">
            <a:solidFill>
              <a:srgbClr val="FF0000"/>
            </a:solidFill>
            <a:miter lim="800000"/>
          </a:ln>
        </p:spPr>
        <p:style>
          <a:lnRef idx="1">
            <a:schemeClr val="accent1"/>
          </a:lnRef>
          <a:fillRef idx="0">
            <a:schemeClr val="accent1"/>
          </a:fillRef>
          <a:effectRef idx="0">
            <a:schemeClr val="accent1"/>
          </a:effectRef>
          <a:fontRef idx="minor">
            <a:schemeClr val="tx1"/>
          </a:fontRef>
        </p:style>
      </p:cxnSp>
      <p:sp>
        <p:nvSpPr>
          <p:cNvPr id="20" name="Textplatzhalter 3"/>
          <p:cNvSpPr txBox="1">
            <a:spLocks/>
          </p:cNvSpPr>
          <p:nvPr/>
        </p:nvSpPr>
        <p:spPr>
          <a:xfrm>
            <a:off x="0" y="0"/>
            <a:ext cx="1763713" cy="339725"/>
          </a:xfrm>
          <a:prstGeom prst="rect">
            <a:avLst/>
          </a:prstGeom>
        </p:spPr>
        <p:txBody>
          <a:bodyPr anchor="ctr"/>
          <a:lstStyle/>
          <a:p>
            <a:pPr fontAlgn="auto">
              <a:spcBef>
                <a:spcPts val="0"/>
              </a:spcBef>
              <a:spcAft>
                <a:spcPts val="0"/>
              </a:spcAft>
              <a:defRPr/>
            </a:pPr>
            <a:r>
              <a:rPr lang="de-DE" sz="1200" dirty="0" err="1">
                <a:solidFill>
                  <a:schemeClr val="tx1">
                    <a:tint val="75000"/>
                  </a:schemeClr>
                </a:solidFill>
                <a:latin typeface="+mn-lt"/>
                <a:cs typeface="+mn-cs"/>
              </a:rPr>
              <a:t>SecurityMap</a:t>
            </a:r>
            <a:r>
              <a:rPr lang="de-DE" sz="1200" dirty="0">
                <a:solidFill>
                  <a:schemeClr val="tx1">
                    <a:tint val="75000"/>
                  </a:schemeClr>
                </a:solidFill>
                <a:latin typeface="+mn-lt"/>
                <a:cs typeface="+mn-cs"/>
              </a:rPr>
              <a:t> </a:t>
            </a:r>
            <a:r>
              <a:rPr lang="de-DE" sz="1200" dirty="0" err="1">
                <a:solidFill>
                  <a:schemeClr val="tx1">
                    <a:tint val="75000"/>
                  </a:schemeClr>
                </a:solidFill>
                <a:latin typeface="+mn-lt"/>
                <a:cs typeface="+mn-cs"/>
              </a:rPr>
              <a:t>Shield</a:t>
            </a:r>
            <a:r>
              <a:rPr lang="de-DE" sz="1200" dirty="0">
                <a:solidFill>
                  <a:schemeClr val="tx1">
                    <a:tint val="75000"/>
                  </a:schemeClr>
                </a:solidFill>
                <a:latin typeface="+mn-lt"/>
                <a:cs typeface="+mn-cs"/>
              </a:rPr>
              <a:t> 400H</a:t>
            </a:r>
            <a:endParaRPr lang="de-DE" sz="1100" dirty="0">
              <a:solidFill>
                <a:schemeClr val="tx1">
                  <a:tint val="75000"/>
                </a:schemeClr>
              </a:solidFill>
              <a:latin typeface="+mn-lt"/>
              <a:cs typeface="+mn-cs"/>
            </a:endParaRPr>
          </a:p>
        </p:txBody>
      </p:sp>
      <p:sp>
        <p:nvSpPr>
          <p:cNvPr id="21" name="Textplatzhalter 3"/>
          <p:cNvSpPr txBox="1">
            <a:spLocks/>
          </p:cNvSpPr>
          <p:nvPr/>
        </p:nvSpPr>
        <p:spPr>
          <a:xfrm>
            <a:off x="7667625" y="0"/>
            <a:ext cx="1476375" cy="339725"/>
          </a:xfrm>
          <a:prstGeom prst="rect">
            <a:avLst/>
          </a:prstGeom>
        </p:spPr>
        <p:txBody>
          <a:bodyPr anchor="ctr"/>
          <a:lstStyle/>
          <a:p>
            <a:pPr algn="r" fontAlgn="auto">
              <a:spcBef>
                <a:spcPts val="0"/>
              </a:spcBef>
              <a:spcAft>
                <a:spcPts val="0"/>
              </a:spcAft>
              <a:defRPr/>
            </a:pPr>
            <a:r>
              <a:rPr lang="de-DE" sz="1200" dirty="0" err="1">
                <a:solidFill>
                  <a:schemeClr val="tx1">
                    <a:tint val="75000"/>
                  </a:schemeClr>
                </a:solidFill>
                <a:latin typeface="+mn-lt"/>
                <a:cs typeface="+mn-cs"/>
              </a:rPr>
              <a:t>SecMap</a:t>
            </a:r>
            <a:r>
              <a:rPr lang="de-DE" sz="1200" dirty="0">
                <a:solidFill>
                  <a:schemeClr val="tx1">
                    <a:tint val="75000"/>
                  </a:schemeClr>
                </a:solidFill>
                <a:latin typeface="+mn-lt"/>
                <a:cs typeface="+mn-cs"/>
              </a:rPr>
              <a:t> GmbH</a:t>
            </a:r>
            <a:endParaRPr lang="de-DE" sz="1100" dirty="0">
              <a:solidFill>
                <a:schemeClr val="tx1">
                  <a:tint val="75000"/>
                </a:schemeClr>
              </a:solidFill>
              <a:latin typeface="+mn-lt"/>
              <a:cs typeface="+mn-cs"/>
            </a:endParaRPr>
          </a:p>
        </p:txBody>
      </p:sp>
      <p:sp>
        <p:nvSpPr>
          <p:cNvPr id="13" name="Titel 1"/>
          <p:cNvSpPr txBox="1">
            <a:spLocks/>
          </p:cNvSpPr>
          <p:nvPr/>
        </p:nvSpPr>
        <p:spPr>
          <a:xfrm>
            <a:off x="0" y="411163"/>
            <a:ext cx="2484438" cy="433387"/>
          </a:xfrm>
          <a:prstGeom prst="rect">
            <a:avLst/>
          </a:prstGeom>
        </p:spPr>
        <p:txBody>
          <a:bodyPr anchor="ctr">
            <a:normAutofit fontScale="62500" lnSpcReduction="20000"/>
          </a:bodyPr>
          <a:lstStyle/>
          <a:p>
            <a:pPr algn="ctr" fontAlgn="auto">
              <a:spcAft>
                <a:spcPts val="0"/>
              </a:spcAft>
              <a:defRPr/>
            </a:pPr>
            <a:r>
              <a:rPr lang="de-AT" sz="2400" dirty="0">
                <a:latin typeface="+mj-lt"/>
                <a:ea typeface="+mj-ea"/>
                <a:cs typeface="+mj-cs"/>
              </a:rPr>
              <a:t>Im Detail: Symbolleiste oben</a:t>
            </a:r>
          </a:p>
        </p:txBody>
      </p:sp>
      <p:pic>
        <p:nvPicPr>
          <p:cNvPr id="37898" name="Picture 10"/>
          <p:cNvPicPr>
            <a:picLocks noChangeAspect="1" noChangeArrowheads="1"/>
          </p:cNvPicPr>
          <p:nvPr/>
        </p:nvPicPr>
        <p:blipFill>
          <a:blip r:embed="rId3" cstate="print"/>
          <a:srcRect/>
          <a:stretch>
            <a:fillRect/>
          </a:stretch>
        </p:blipFill>
        <p:spPr bwMode="auto">
          <a:xfrm>
            <a:off x="468313" y="2355850"/>
            <a:ext cx="8424862" cy="438150"/>
          </a:xfrm>
          <a:prstGeom prst="rect">
            <a:avLst/>
          </a:prstGeom>
          <a:noFill/>
          <a:ln w="9525">
            <a:noFill/>
            <a:miter lim="800000"/>
            <a:headEnd/>
            <a:tailEnd/>
          </a:ln>
        </p:spPr>
      </p:pic>
      <p:cxnSp>
        <p:nvCxnSpPr>
          <p:cNvPr id="16" name="Gerade Verbindung mit Pfeil 15"/>
          <p:cNvCxnSpPr/>
          <p:nvPr/>
        </p:nvCxnSpPr>
        <p:spPr>
          <a:xfrm flipV="1">
            <a:off x="1692275" y="2716213"/>
            <a:ext cx="719138" cy="7921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a:stCxn id="44" idx="2"/>
          </p:cNvCxnSpPr>
          <p:nvPr/>
        </p:nvCxnSpPr>
        <p:spPr>
          <a:xfrm>
            <a:off x="2232025" y="1857375"/>
            <a:ext cx="2844800" cy="720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a:stCxn id="40" idx="0"/>
          </p:cNvCxnSpPr>
          <p:nvPr/>
        </p:nvCxnSpPr>
        <p:spPr>
          <a:xfrm flipV="1">
            <a:off x="4140200" y="2643188"/>
            <a:ext cx="2376488" cy="8651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a:stCxn id="43" idx="2"/>
          </p:cNvCxnSpPr>
          <p:nvPr/>
        </p:nvCxnSpPr>
        <p:spPr>
          <a:xfrm>
            <a:off x="3529013" y="1835150"/>
            <a:ext cx="1981200" cy="7445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a:stCxn id="42" idx="0"/>
          </p:cNvCxnSpPr>
          <p:nvPr/>
        </p:nvCxnSpPr>
        <p:spPr>
          <a:xfrm flipV="1">
            <a:off x="2735263" y="2643188"/>
            <a:ext cx="3060700" cy="8651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Gerade Verbindung mit Pfeil 23"/>
          <p:cNvCxnSpPr>
            <a:stCxn id="41" idx="2"/>
          </p:cNvCxnSpPr>
          <p:nvPr/>
        </p:nvCxnSpPr>
        <p:spPr>
          <a:xfrm>
            <a:off x="4895850" y="1851025"/>
            <a:ext cx="1403350" cy="720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Gerade Verbindung mit Pfeil 24"/>
          <p:cNvCxnSpPr>
            <a:stCxn id="39" idx="2"/>
          </p:cNvCxnSpPr>
          <p:nvPr/>
        </p:nvCxnSpPr>
        <p:spPr>
          <a:xfrm>
            <a:off x="6156325" y="1833563"/>
            <a:ext cx="647700" cy="6492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p:nvPr/>
        </p:nvCxnSpPr>
        <p:spPr>
          <a:xfrm flipV="1">
            <a:off x="6011863" y="2643188"/>
            <a:ext cx="1296987" cy="936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a:stCxn id="35" idx="2"/>
          </p:cNvCxnSpPr>
          <p:nvPr/>
        </p:nvCxnSpPr>
        <p:spPr>
          <a:xfrm>
            <a:off x="7380288" y="1838325"/>
            <a:ext cx="360362" cy="6683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flipV="1">
            <a:off x="7596188" y="2643188"/>
            <a:ext cx="504825" cy="936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Gerade Verbindung mit Pfeil 28"/>
          <p:cNvCxnSpPr>
            <a:stCxn id="33" idx="2"/>
          </p:cNvCxnSpPr>
          <p:nvPr/>
        </p:nvCxnSpPr>
        <p:spPr>
          <a:xfrm flipH="1">
            <a:off x="8459788" y="1838325"/>
            <a:ext cx="36512" cy="6683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a:stCxn id="31" idx="0"/>
          </p:cNvCxnSpPr>
          <p:nvPr/>
        </p:nvCxnSpPr>
        <p:spPr>
          <a:xfrm flipV="1">
            <a:off x="8496300" y="2571750"/>
            <a:ext cx="252413" cy="936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feld 30"/>
          <p:cNvSpPr txBox="1"/>
          <p:nvPr/>
        </p:nvSpPr>
        <p:spPr>
          <a:xfrm>
            <a:off x="8027988" y="3508375"/>
            <a:ext cx="936625" cy="784225"/>
          </a:xfrm>
          <a:prstGeom prst="rect">
            <a:avLst/>
          </a:prstGeom>
          <a:solidFill>
            <a:schemeClr val="bg1">
              <a:lumMod val="85000"/>
            </a:schemeClr>
          </a:solidFill>
        </p:spPr>
        <p:txBody>
          <a:bodyPr>
            <a:spAutoFit/>
          </a:bodyPr>
          <a:lstStyle/>
          <a:p>
            <a:pPr algn="ctr" fontAlgn="auto">
              <a:spcBef>
                <a:spcPts val="0"/>
              </a:spcBef>
              <a:spcAft>
                <a:spcPts val="0"/>
              </a:spcAft>
              <a:defRPr/>
            </a:pPr>
            <a:r>
              <a:rPr lang="de-AT" sz="900" dirty="0">
                <a:latin typeface="+mn-lt"/>
                <a:cs typeface="+mn-cs"/>
              </a:rPr>
              <a:t>Anzahl der momentan am Controller angemeldeten Benutzer</a:t>
            </a:r>
          </a:p>
        </p:txBody>
      </p:sp>
      <p:cxnSp>
        <p:nvCxnSpPr>
          <p:cNvPr id="32" name="Gerade Verbindung mit Pfeil 31"/>
          <p:cNvCxnSpPr>
            <a:stCxn id="36" idx="2"/>
          </p:cNvCxnSpPr>
          <p:nvPr/>
        </p:nvCxnSpPr>
        <p:spPr>
          <a:xfrm>
            <a:off x="1042988" y="1851025"/>
            <a:ext cx="0" cy="444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a:off x="8027988" y="790575"/>
            <a:ext cx="936625" cy="1047750"/>
          </a:xfrm>
          <a:prstGeom prst="rect">
            <a:avLst/>
          </a:prstGeom>
          <a:solidFill>
            <a:schemeClr val="bg1">
              <a:lumMod val="85000"/>
            </a:schemeClr>
          </a:solidFill>
        </p:spPr>
        <p:txBody>
          <a:bodyPr>
            <a:spAutoFit/>
          </a:bodyPr>
          <a:lstStyle/>
          <a:p>
            <a:pPr algn="ctr"/>
            <a:r>
              <a:rPr lang="de-AT" sz="900">
                <a:latin typeface="Calibri" pitchFamily="34" charset="0"/>
              </a:rPr>
              <a:t>Name des angemeldeten Benutzers und Dropdown-Menü für Logout und Anzeige Version</a:t>
            </a:r>
          </a:p>
        </p:txBody>
      </p:sp>
      <p:sp>
        <p:nvSpPr>
          <p:cNvPr id="34" name="Textfeld 33"/>
          <p:cNvSpPr txBox="1"/>
          <p:nvPr/>
        </p:nvSpPr>
        <p:spPr>
          <a:xfrm>
            <a:off x="6516688" y="3508375"/>
            <a:ext cx="1295400" cy="1062038"/>
          </a:xfrm>
          <a:prstGeom prst="rect">
            <a:avLst/>
          </a:prstGeom>
          <a:solidFill>
            <a:schemeClr val="bg1">
              <a:lumMod val="85000"/>
            </a:schemeClr>
          </a:solidFill>
        </p:spPr>
        <p:txBody>
          <a:bodyPr>
            <a:spAutoFit/>
          </a:bodyPr>
          <a:lstStyle/>
          <a:p>
            <a:pPr algn="ctr" fontAlgn="auto">
              <a:spcBef>
                <a:spcPts val="0"/>
              </a:spcBef>
              <a:spcAft>
                <a:spcPts val="0"/>
              </a:spcAft>
              <a:defRPr/>
            </a:pPr>
            <a:r>
              <a:rPr lang="de-AT" sz="900" dirty="0">
                <a:latin typeface="+mn-lt"/>
                <a:cs typeface="+mn-cs"/>
              </a:rPr>
              <a:t>Anzeige Bedienfreigabe</a:t>
            </a:r>
          </a:p>
          <a:p>
            <a:pPr algn="ctr" fontAlgn="auto">
              <a:spcBef>
                <a:spcPts val="0"/>
              </a:spcBef>
              <a:spcAft>
                <a:spcPts val="0"/>
              </a:spcAft>
              <a:defRPr/>
            </a:pPr>
            <a:r>
              <a:rPr lang="de-AT" sz="900" dirty="0">
                <a:latin typeface="+mn-lt"/>
                <a:cs typeface="+mn-cs"/>
              </a:rPr>
              <a:t>Weiß: kein Code erforderlich</a:t>
            </a:r>
          </a:p>
          <a:p>
            <a:pPr algn="ctr" fontAlgn="auto">
              <a:spcBef>
                <a:spcPts val="0"/>
              </a:spcBef>
              <a:spcAft>
                <a:spcPts val="0"/>
              </a:spcAft>
              <a:defRPr/>
            </a:pPr>
            <a:r>
              <a:rPr lang="de-AT" sz="900" dirty="0">
                <a:latin typeface="+mn-lt"/>
                <a:cs typeface="+mn-cs"/>
              </a:rPr>
              <a:t>Rot: Eingabe </a:t>
            </a:r>
            <a:r>
              <a:rPr lang="de-AT" sz="900" dirty="0">
                <a:latin typeface="+mn-lt"/>
                <a:cs typeface="+mn-cs"/>
              </a:rPr>
              <a:t>gesperrt, </a:t>
            </a:r>
            <a:r>
              <a:rPr lang="de-AT" sz="900" dirty="0">
                <a:latin typeface="+mn-lt"/>
                <a:cs typeface="+mn-cs"/>
              </a:rPr>
              <a:t>Code erforderlich</a:t>
            </a:r>
          </a:p>
          <a:p>
            <a:pPr algn="ctr" fontAlgn="auto">
              <a:spcBef>
                <a:spcPts val="0"/>
              </a:spcBef>
              <a:spcAft>
                <a:spcPts val="0"/>
              </a:spcAft>
              <a:defRPr/>
            </a:pPr>
            <a:r>
              <a:rPr lang="de-AT" sz="900" dirty="0">
                <a:latin typeface="+mn-lt"/>
                <a:cs typeface="+mn-cs"/>
              </a:rPr>
              <a:t>Grün: Bedienung </a:t>
            </a:r>
            <a:r>
              <a:rPr lang="de-AT" sz="900" dirty="0">
                <a:latin typeface="+mn-lt"/>
                <a:cs typeface="+mn-cs"/>
              </a:rPr>
              <a:t>freigegeben</a:t>
            </a:r>
            <a:endParaRPr lang="de-AT" sz="900" dirty="0">
              <a:latin typeface="+mn-lt"/>
              <a:cs typeface="+mn-cs"/>
            </a:endParaRPr>
          </a:p>
        </p:txBody>
      </p:sp>
      <p:sp>
        <p:nvSpPr>
          <p:cNvPr id="35" name="Textfeld 34"/>
          <p:cNvSpPr txBox="1"/>
          <p:nvPr/>
        </p:nvSpPr>
        <p:spPr>
          <a:xfrm>
            <a:off x="6948488" y="790575"/>
            <a:ext cx="863600" cy="1047750"/>
          </a:xfrm>
          <a:prstGeom prst="rect">
            <a:avLst/>
          </a:prstGeom>
          <a:solidFill>
            <a:schemeClr val="bg1">
              <a:lumMod val="85000"/>
            </a:schemeClr>
          </a:solidFill>
        </p:spPr>
        <p:txBody>
          <a:bodyPr>
            <a:spAutoFit/>
          </a:bodyPr>
          <a:lstStyle/>
          <a:p>
            <a:pPr algn="ctr" fontAlgn="auto">
              <a:spcBef>
                <a:spcPts val="0"/>
              </a:spcBef>
              <a:spcAft>
                <a:spcPts val="0"/>
              </a:spcAft>
              <a:defRPr/>
            </a:pPr>
            <a:r>
              <a:rPr lang="de-AT" sz="900" dirty="0">
                <a:latin typeface="+mn-lt"/>
                <a:cs typeface="+mn-cs"/>
              </a:rPr>
              <a:t>Ereignisse der letzten 360 Minuten mit </a:t>
            </a:r>
            <a:r>
              <a:rPr lang="de-AT" sz="900" dirty="0" err="1">
                <a:latin typeface="+mn-lt"/>
                <a:cs typeface="+mn-cs"/>
              </a:rPr>
              <a:t>Dropdown</a:t>
            </a:r>
            <a:r>
              <a:rPr lang="de-AT" sz="900" dirty="0">
                <a:latin typeface="+mn-lt"/>
                <a:cs typeface="+mn-cs"/>
              </a:rPr>
              <a:t>. </a:t>
            </a:r>
            <a:r>
              <a:rPr lang="de-AT" sz="900" dirty="0">
                <a:latin typeface="+mn-lt"/>
                <a:cs typeface="+mn-cs"/>
              </a:rPr>
              <a:t>Menü für </a:t>
            </a:r>
            <a:r>
              <a:rPr lang="de-AT" sz="900" dirty="0">
                <a:latin typeface="+mn-lt"/>
                <a:cs typeface="+mn-cs"/>
              </a:rPr>
              <a:t>Anzeige </a:t>
            </a:r>
            <a:r>
              <a:rPr lang="de-AT" sz="900" dirty="0">
                <a:latin typeface="+mn-lt"/>
                <a:cs typeface="+mn-cs"/>
              </a:rPr>
              <a:t>der Ereignisse</a:t>
            </a:r>
          </a:p>
        </p:txBody>
      </p:sp>
      <p:sp>
        <p:nvSpPr>
          <p:cNvPr id="36" name="Textfeld 35"/>
          <p:cNvSpPr txBox="1"/>
          <p:nvPr/>
        </p:nvSpPr>
        <p:spPr>
          <a:xfrm>
            <a:off x="539750" y="927100"/>
            <a:ext cx="1008063" cy="923925"/>
          </a:xfrm>
          <a:prstGeom prst="rect">
            <a:avLst/>
          </a:prstGeom>
          <a:solidFill>
            <a:schemeClr val="bg1">
              <a:lumMod val="85000"/>
            </a:schemeClr>
          </a:solidFill>
        </p:spPr>
        <p:txBody>
          <a:bodyPr>
            <a:spAutoFit/>
          </a:bodyPr>
          <a:lstStyle/>
          <a:p>
            <a:pPr algn="ctr" fontAlgn="auto">
              <a:spcBef>
                <a:spcPts val="0"/>
              </a:spcBef>
              <a:spcAft>
                <a:spcPts val="0"/>
              </a:spcAft>
              <a:defRPr/>
            </a:pPr>
            <a:r>
              <a:rPr lang="de-AT" sz="900" dirty="0">
                <a:latin typeface="+mn-lt"/>
                <a:cs typeface="+mn-cs"/>
              </a:rPr>
              <a:t>Blauer Balken fortlaufend von links nach rechts: Anzeige Ladefortschritt der Seite</a:t>
            </a:r>
          </a:p>
        </p:txBody>
      </p:sp>
      <p:sp>
        <p:nvSpPr>
          <p:cNvPr id="37" name="Textfeld 36"/>
          <p:cNvSpPr txBox="1"/>
          <p:nvPr/>
        </p:nvSpPr>
        <p:spPr>
          <a:xfrm>
            <a:off x="539750" y="3508375"/>
            <a:ext cx="1295400" cy="922338"/>
          </a:xfrm>
          <a:prstGeom prst="rect">
            <a:avLst/>
          </a:prstGeom>
          <a:solidFill>
            <a:schemeClr val="bg1">
              <a:lumMod val="85000"/>
            </a:schemeClr>
          </a:solidFill>
        </p:spPr>
        <p:txBody>
          <a:bodyPr>
            <a:spAutoFit/>
          </a:bodyPr>
          <a:lstStyle/>
          <a:p>
            <a:pPr algn="ctr" fontAlgn="auto">
              <a:spcBef>
                <a:spcPts val="0"/>
              </a:spcBef>
              <a:spcAft>
                <a:spcPts val="0"/>
              </a:spcAft>
              <a:defRPr/>
            </a:pPr>
            <a:r>
              <a:rPr lang="de-AT" sz="900" dirty="0">
                <a:latin typeface="+mn-lt"/>
                <a:cs typeface="+mn-cs"/>
              </a:rPr>
              <a:t>Menü: Öffnet das Menü je nach Berechtigung für Benutzer und Errichter sowie die </a:t>
            </a:r>
            <a:r>
              <a:rPr lang="de-AT" sz="900" dirty="0">
                <a:latin typeface="+mn-lt"/>
                <a:cs typeface="+mn-cs"/>
              </a:rPr>
              <a:t>detaillierte </a:t>
            </a:r>
            <a:r>
              <a:rPr lang="de-AT" sz="900" dirty="0" err="1">
                <a:latin typeface="+mn-lt"/>
                <a:cs typeface="+mn-cs"/>
              </a:rPr>
              <a:t>WEB-Hilfe</a:t>
            </a:r>
            <a:r>
              <a:rPr lang="de-AT" sz="900" dirty="0">
                <a:latin typeface="+mn-lt"/>
                <a:cs typeface="+mn-cs"/>
              </a:rPr>
              <a:t> </a:t>
            </a:r>
          </a:p>
        </p:txBody>
      </p:sp>
      <p:sp>
        <p:nvSpPr>
          <p:cNvPr id="38" name="Textfeld 37"/>
          <p:cNvSpPr txBox="1"/>
          <p:nvPr/>
        </p:nvSpPr>
        <p:spPr>
          <a:xfrm>
            <a:off x="4932363" y="3508375"/>
            <a:ext cx="1295400" cy="923925"/>
          </a:xfrm>
          <a:prstGeom prst="rect">
            <a:avLst/>
          </a:prstGeom>
          <a:solidFill>
            <a:schemeClr val="bg1">
              <a:lumMod val="85000"/>
            </a:schemeClr>
          </a:solidFill>
        </p:spPr>
        <p:txBody>
          <a:bodyPr>
            <a:spAutoFit/>
          </a:bodyPr>
          <a:lstStyle/>
          <a:p>
            <a:pPr algn="ctr" fontAlgn="auto">
              <a:spcBef>
                <a:spcPts val="0"/>
              </a:spcBef>
              <a:spcAft>
                <a:spcPts val="0"/>
              </a:spcAft>
              <a:defRPr/>
            </a:pPr>
            <a:r>
              <a:rPr lang="de-AT" sz="900" dirty="0" err="1">
                <a:latin typeface="+mn-lt"/>
                <a:cs typeface="+mn-cs"/>
              </a:rPr>
              <a:t>Dropdown</a:t>
            </a:r>
            <a:r>
              <a:rPr lang="de-AT" sz="900" dirty="0">
                <a:latin typeface="+mn-lt"/>
                <a:cs typeface="+mn-cs"/>
              </a:rPr>
              <a:t> Menü für vollständige </a:t>
            </a:r>
            <a:r>
              <a:rPr lang="de-AT" sz="900" dirty="0">
                <a:latin typeface="+mn-lt"/>
                <a:cs typeface="+mn-cs"/>
              </a:rPr>
              <a:t>Ereignisanzeige </a:t>
            </a:r>
            <a:r>
              <a:rPr lang="de-AT" sz="900" dirty="0">
                <a:latin typeface="+mn-lt"/>
                <a:cs typeface="+mn-cs"/>
              </a:rPr>
              <a:t>und für manuelle Eingabe von Kommentaren wie z.B. Alarm- Begründung</a:t>
            </a:r>
          </a:p>
        </p:txBody>
      </p:sp>
      <p:sp>
        <p:nvSpPr>
          <p:cNvPr id="39" name="Textfeld 38"/>
          <p:cNvSpPr txBox="1"/>
          <p:nvPr/>
        </p:nvSpPr>
        <p:spPr>
          <a:xfrm>
            <a:off x="5651500" y="512763"/>
            <a:ext cx="1008063" cy="1320800"/>
          </a:xfrm>
          <a:prstGeom prst="rect">
            <a:avLst/>
          </a:prstGeom>
          <a:solidFill>
            <a:schemeClr val="bg1">
              <a:lumMod val="85000"/>
            </a:schemeClr>
          </a:solidFill>
        </p:spPr>
        <p:txBody>
          <a:bodyPr>
            <a:spAutoFit/>
          </a:bodyPr>
          <a:lstStyle/>
          <a:p>
            <a:pPr algn="ctr"/>
            <a:r>
              <a:rPr lang="de-AT" sz="900">
                <a:latin typeface="Calibri" pitchFamily="34" charset="0"/>
              </a:rPr>
              <a:t>Aktivieren der automatischen Kamera-umschaltung bei Melder-auslösung. Bei Alarm wird immer umgeschaltet</a:t>
            </a:r>
          </a:p>
        </p:txBody>
      </p:sp>
      <p:sp>
        <p:nvSpPr>
          <p:cNvPr id="40" name="Textfeld 39"/>
          <p:cNvSpPr txBox="1"/>
          <p:nvPr/>
        </p:nvSpPr>
        <p:spPr>
          <a:xfrm>
            <a:off x="3563938" y="3508375"/>
            <a:ext cx="1152525" cy="1338263"/>
          </a:xfrm>
          <a:prstGeom prst="rect">
            <a:avLst/>
          </a:prstGeom>
          <a:solidFill>
            <a:schemeClr val="bg1">
              <a:lumMod val="85000"/>
            </a:schemeClr>
          </a:solidFill>
        </p:spPr>
        <p:txBody>
          <a:bodyPr>
            <a:spAutoFit/>
          </a:bodyPr>
          <a:lstStyle/>
          <a:p>
            <a:pPr algn="ctr" fontAlgn="auto">
              <a:spcBef>
                <a:spcPts val="0"/>
              </a:spcBef>
              <a:spcAft>
                <a:spcPts val="0"/>
              </a:spcAft>
              <a:defRPr/>
            </a:pPr>
            <a:r>
              <a:rPr lang="de-AT" sz="900" dirty="0">
                <a:latin typeface="+mn-lt"/>
                <a:cs typeface="+mn-cs"/>
              </a:rPr>
              <a:t>Aktivieren der </a:t>
            </a:r>
            <a:r>
              <a:rPr lang="de-AT" sz="900" dirty="0">
                <a:latin typeface="+mn-lt"/>
                <a:cs typeface="+mn-cs"/>
              </a:rPr>
              <a:t>Meldererkennung </a:t>
            </a:r>
            <a:r>
              <a:rPr lang="de-AT" sz="900" dirty="0">
                <a:latin typeface="+mn-lt"/>
                <a:cs typeface="+mn-cs"/>
              </a:rPr>
              <a:t>(Wackeln) bei </a:t>
            </a:r>
            <a:r>
              <a:rPr lang="de-AT" sz="900" dirty="0">
                <a:latin typeface="+mn-lt"/>
                <a:cs typeface="+mn-cs"/>
              </a:rPr>
              <a:t>Statusänderung. Bei </a:t>
            </a:r>
            <a:r>
              <a:rPr lang="de-AT" sz="900" dirty="0">
                <a:latin typeface="+mn-lt"/>
                <a:cs typeface="+mn-cs"/>
              </a:rPr>
              <a:t>automatischem Planwechsel ist besser zu erkennen durch welchen Melder </a:t>
            </a:r>
          </a:p>
        </p:txBody>
      </p:sp>
      <p:sp>
        <p:nvSpPr>
          <p:cNvPr id="41" name="Textfeld 40"/>
          <p:cNvSpPr txBox="1"/>
          <p:nvPr/>
        </p:nvSpPr>
        <p:spPr>
          <a:xfrm>
            <a:off x="4427538" y="530225"/>
            <a:ext cx="935037" cy="1320800"/>
          </a:xfrm>
          <a:prstGeom prst="rect">
            <a:avLst/>
          </a:prstGeom>
          <a:solidFill>
            <a:schemeClr val="bg1">
              <a:lumMod val="85000"/>
            </a:schemeClr>
          </a:solidFill>
        </p:spPr>
        <p:txBody>
          <a:bodyPr>
            <a:spAutoFit/>
          </a:bodyPr>
          <a:lstStyle/>
          <a:p>
            <a:pPr algn="ctr"/>
            <a:r>
              <a:rPr lang="de-AT" sz="900">
                <a:latin typeface="Calibri" pitchFamily="34" charset="0"/>
              </a:rPr>
              <a:t>Aktivieren des automatischen Planwechsels bei Melder-auslösung (Verfolgung). Bei Alarm wird immer gewechselt</a:t>
            </a:r>
          </a:p>
        </p:txBody>
      </p:sp>
      <p:sp>
        <p:nvSpPr>
          <p:cNvPr id="42" name="Textfeld 41"/>
          <p:cNvSpPr txBox="1"/>
          <p:nvPr/>
        </p:nvSpPr>
        <p:spPr>
          <a:xfrm>
            <a:off x="2195513" y="3508375"/>
            <a:ext cx="1081087" cy="646113"/>
          </a:xfrm>
          <a:prstGeom prst="rect">
            <a:avLst/>
          </a:prstGeom>
          <a:solidFill>
            <a:schemeClr val="bg1">
              <a:lumMod val="85000"/>
            </a:schemeClr>
          </a:solidFill>
        </p:spPr>
        <p:txBody>
          <a:bodyPr>
            <a:spAutoFit/>
          </a:bodyPr>
          <a:lstStyle/>
          <a:p>
            <a:pPr algn="ctr" fontAlgn="auto">
              <a:spcBef>
                <a:spcPts val="0"/>
              </a:spcBef>
              <a:spcAft>
                <a:spcPts val="0"/>
              </a:spcAft>
              <a:defRPr/>
            </a:pPr>
            <a:r>
              <a:rPr lang="de-AT" sz="900" dirty="0">
                <a:latin typeface="+mn-lt"/>
                <a:cs typeface="+mn-cs"/>
              </a:rPr>
              <a:t>Öffnet die Symbolerklärung und Kurz-Anleitung</a:t>
            </a:r>
          </a:p>
        </p:txBody>
      </p:sp>
      <p:sp>
        <p:nvSpPr>
          <p:cNvPr id="43" name="Textfeld 42"/>
          <p:cNvSpPr txBox="1"/>
          <p:nvPr/>
        </p:nvSpPr>
        <p:spPr>
          <a:xfrm>
            <a:off x="2916238" y="650875"/>
            <a:ext cx="1223962" cy="1184275"/>
          </a:xfrm>
          <a:prstGeom prst="rect">
            <a:avLst/>
          </a:prstGeom>
          <a:solidFill>
            <a:schemeClr val="bg1">
              <a:lumMod val="85000"/>
            </a:schemeClr>
          </a:solidFill>
        </p:spPr>
        <p:txBody>
          <a:bodyPr>
            <a:spAutoFit/>
          </a:bodyPr>
          <a:lstStyle/>
          <a:p>
            <a:pPr algn="ctr" fontAlgn="auto">
              <a:spcBef>
                <a:spcPts val="0"/>
              </a:spcBef>
              <a:spcAft>
                <a:spcPts val="0"/>
              </a:spcAft>
              <a:defRPr/>
            </a:pPr>
            <a:r>
              <a:rPr lang="de-AT" sz="900" dirty="0">
                <a:latin typeface="+mn-lt"/>
                <a:cs typeface="+mn-cs"/>
              </a:rPr>
              <a:t>Ausblenden der Melderliste, es wird nur der Plan </a:t>
            </a:r>
            <a:r>
              <a:rPr lang="de-AT" sz="900" dirty="0">
                <a:latin typeface="+mn-lt"/>
                <a:cs typeface="+mn-cs"/>
              </a:rPr>
              <a:t>angezeigt. </a:t>
            </a:r>
            <a:r>
              <a:rPr lang="de-AT" sz="900" dirty="0">
                <a:latin typeface="+mn-lt"/>
                <a:cs typeface="+mn-cs"/>
              </a:rPr>
              <a:t>D</a:t>
            </a:r>
            <a:r>
              <a:rPr lang="de-AT" sz="900" dirty="0">
                <a:latin typeface="+mn-lt"/>
                <a:cs typeface="+mn-cs"/>
              </a:rPr>
              <a:t>iese Ansicht </a:t>
            </a:r>
            <a:r>
              <a:rPr lang="de-AT" sz="900" dirty="0">
                <a:latin typeface="+mn-lt"/>
                <a:cs typeface="+mn-cs"/>
              </a:rPr>
              <a:t>kann auch für Benutzer </a:t>
            </a:r>
            <a:r>
              <a:rPr lang="de-AT" sz="900" dirty="0">
                <a:latin typeface="+mn-lt"/>
                <a:cs typeface="+mn-cs"/>
              </a:rPr>
              <a:t>gespeichert werden </a:t>
            </a:r>
            <a:r>
              <a:rPr lang="de-AT" sz="900" dirty="0">
                <a:latin typeface="+mn-lt"/>
                <a:cs typeface="+mn-cs"/>
              </a:rPr>
              <a:t>(relevant bei Autologin)</a:t>
            </a:r>
          </a:p>
        </p:txBody>
      </p:sp>
      <p:sp>
        <p:nvSpPr>
          <p:cNvPr id="44" name="Textfeld 43"/>
          <p:cNvSpPr txBox="1"/>
          <p:nvPr/>
        </p:nvSpPr>
        <p:spPr>
          <a:xfrm>
            <a:off x="1763713" y="1492250"/>
            <a:ext cx="936625" cy="365125"/>
          </a:xfrm>
          <a:prstGeom prst="rect">
            <a:avLst/>
          </a:prstGeom>
          <a:solidFill>
            <a:schemeClr val="bg1">
              <a:lumMod val="85000"/>
            </a:schemeClr>
          </a:solidFill>
        </p:spPr>
        <p:txBody>
          <a:bodyPr>
            <a:spAutoFit/>
          </a:bodyPr>
          <a:lstStyle/>
          <a:p>
            <a:pPr algn="ctr" fontAlgn="auto">
              <a:spcBef>
                <a:spcPts val="0"/>
              </a:spcBef>
              <a:spcAft>
                <a:spcPts val="0"/>
              </a:spcAft>
              <a:defRPr/>
            </a:pPr>
            <a:r>
              <a:rPr lang="de-AT" sz="900" dirty="0">
                <a:latin typeface="+mn-lt"/>
                <a:cs typeface="+mn-cs"/>
              </a:rPr>
              <a:t>Aktivieren der </a:t>
            </a:r>
            <a:r>
              <a:rPr lang="de-AT" sz="900" dirty="0">
                <a:latin typeface="+mn-lt"/>
                <a:cs typeface="+mn-cs"/>
              </a:rPr>
              <a:t>Vollbildansicht</a:t>
            </a:r>
            <a:endParaRPr lang="de-AT" sz="900" dirty="0">
              <a:latin typeface="+mn-lt"/>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3" descr="C:\Users\Biedermann\Pictures\Saved Pictures\IMG_0956 (2).JPG"/>
          <p:cNvPicPr>
            <a:picLocks noChangeAspect="1" noChangeArrowheads="1"/>
          </p:cNvPicPr>
          <p:nvPr/>
        </p:nvPicPr>
        <p:blipFill>
          <a:blip r:embed="rId3" cstate="print"/>
          <a:srcRect/>
          <a:stretch>
            <a:fillRect/>
          </a:stretch>
        </p:blipFill>
        <p:spPr bwMode="auto">
          <a:xfrm>
            <a:off x="611188" y="771525"/>
            <a:ext cx="4800600" cy="3600450"/>
          </a:xfrm>
          <a:prstGeom prst="rect">
            <a:avLst/>
          </a:prstGeom>
          <a:noFill/>
          <a:ln w="9525">
            <a:noFill/>
            <a:miter lim="800000"/>
            <a:headEnd/>
            <a:tailEnd/>
          </a:ln>
        </p:spPr>
      </p:pic>
      <p:sp>
        <p:nvSpPr>
          <p:cNvPr id="4" name="Rechteck 3"/>
          <p:cNvSpPr/>
          <p:nvPr/>
        </p:nvSpPr>
        <p:spPr>
          <a:xfrm>
            <a:off x="0" y="4948238"/>
            <a:ext cx="9144000" cy="1952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200" dirty="0"/>
          </a:p>
        </p:txBody>
      </p:sp>
      <p:sp>
        <p:nvSpPr>
          <p:cNvPr id="8" name="Datumsplatzhalter 7"/>
          <p:cNvSpPr>
            <a:spLocks noGrp="1"/>
          </p:cNvSpPr>
          <p:nvPr>
            <p:ph type="dt" sz="quarter" idx="10"/>
          </p:nvPr>
        </p:nvSpPr>
        <p:spPr>
          <a:xfrm>
            <a:off x="0" y="4948238"/>
            <a:ext cx="2590800" cy="195262"/>
          </a:xfrm>
        </p:spPr>
        <p:txBody>
          <a:bodyPr/>
          <a:lstStyle/>
          <a:p>
            <a:pPr>
              <a:defRPr/>
            </a:pPr>
            <a:r>
              <a:rPr lang="de-AT" dirty="0"/>
              <a:t>10.05.2017</a:t>
            </a:r>
            <a:endParaRPr lang="de-AT" dirty="0"/>
          </a:p>
        </p:txBody>
      </p:sp>
      <p:sp>
        <p:nvSpPr>
          <p:cNvPr id="9" name="Fußzeilenplatzhalter 8"/>
          <p:cNvSpPr>
            <a:spLocks noGrp="1"/>
          </p:cNvSpPr>
          <p:nvPr>
            <p:ph type="ftr" sz="quarter" idx="11"/>
          </p:nvPr>
        </p:nvSpPr>
        <p:spPr>
          <a:xfrm>
            <a:off x="7885113" y="4948238"/>
            <a:ext cx="1258887" cy="195262"/>
          </a:xfrm>
        </p:spPr>
        <p:txBody>
          <a:bodyPr/>
          <a:lstStyle/>
          <a:p>
            <a:pPr algn="r">
              <a:defRPr/>
            </a:pPr>
            <a:r>
              <a:rPr lang="de-AT" dirty="0"/>
              <a:t>Version: 2.0.11.0</a:t>
            </a:r>
            <a:endParaRPr lang="de-AT" dirty="0"/>
          </a:p>
        </p:txBody>
      </p:sp>
      <p:sp>
        <p:nvSpPr>
          <p:cNvPr id="39941" name="Foliennummernplatzhalter 9"/>
          <p:cNvSpPr>
            <a:spLocks noGrp="1"/>
          </p:cNvSpPr>
          <p:nvPr>
            <p:ph type="sldNum" sz="quarter" idx="12"/>
          </p:nvPr>
        </p:nvSpPr>
        <p:spPr bwMode="auto">
          <a:xfrm>
            <a:off x="4211638" y="4948238"/>
            <a:ext cx="720725" cy="195262"/>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fld id="{187595C5-FE8B-4569-8793-3687A4B6AE8E}" type="slidenum">
              <a:rPr lang="de-AT">
                <a:solidFill>
                  <a:schemeClr val="bg1"/>
                </a:solidFill>
                <a:cs typeface="Arial" charset="0"/>
              </a:rPr>
              <a:pPr algn="ctr" fontAlgn="base">
                <a:spcBef>
                  <a:spcPct val="0"/>
                </a:spcBef>
                <a:spcAft>
                  <a:spcPct val="0"/>
                </a:spcAft>
              </a:pPr>
              <a:t>13</a:t>
            </a:fld>
            <a:endParaRPr lang="de-AT">
              <a:solidFill>
                <a:schemeClr val="bg1"/>
              </a:solidFill>
              <a:cs typeface="Arial" charset="0"/>
            </a:endParaRPr>
          </a:p>
        </p:txBody>
      </p:sp>
      <p:sp>
        <p:nvSpPr>
          <p:cNvPr id="39942" name="Rechteck 11"/>
          <p:cNvSpPr>
            <a:spLocks noChangeArrowheads="1"/>
          </p:cNvSpPr>
          <p:nvPr/>
        </p:nvSpPr>
        <p:spPr bwMode="auto">
          <a:xfrm>
            <a:off x="6300788" y="339725"/>
            <a:ext cx="2771775" cy="4257675"/>
          </a:xfrm>
          <a:prstGeom prst="rect">
            <a:avLst/>
          </a:prstGeom>
          <a:noFill/>
          <a:ln w="9525">
            <a:noFill/>
            <a:miter lim="800000"/>
            <a:headEnd/>
            <a:tailEnd/>
          </a:ln>
        </p:spPr>
        <p:txBody>
          <a:bodyPr>
            <a:spAutoFit/>
          </a:bodyPr>
          <a:lstStyle/>
          <a:p>
            <a:r>
              <a:rPr lang="de-AT">
                <a:latin typeface="Calibri" pitchFamily="34" charset="0"/>
              </a:rPr>
              <a:t/>
            </a:r>
            <a:br>
              <a:rPr lang="de-AT">
                <a:latin typeface="Calibri" pitchFamily="34" charset="0"/>
              </a:rPr>
            </a:br>
            <a:r>
              <a:rPr lang="de-AT" sz="1400">
                <a:latin typeface="Calibri" pitchFamily="34" charset="0"/>
              </a:rPr>
              <a:t>DER CONTROLLER</a:t>
            </a:r>
          </a:p>
          <a:p>
            <a:endParaRPr lang="de-AT" sz="1400">
              <a:latin typeface="Calibri" pitchFamily="34" charset="0"/>
            </a:endParaRPr>
          </a:p>
          <a:p>
            <a:r>
              <a:rPr lang="de-AT" sz="1400">
                <a:latin typeface="Calibri" pitchFamily="34" charset="0"/>
              </a:rPr>
              <a:t>Der Controller wird steckfertig mit integrierten Magneten für die Befestigung am Gehäuse geliefert. Die Spannungsversorgung erfolgt mit dem mitgelieferten 230VAC Stecker-Netzteil oder dem Spannungswandler durch die Alarmzentrale. Der RS232 DB9 Stecker wird mit der Alarmzentrale verbunden. Der Anschluss an das Netzwerk erfolgt mit dem vorgefertigten RJ45 Stecker. Ein RJ45 Verbinder liegt auch bei, sowie die Bedienungsanleitung in Papierform.</a:t>
            </a:r>
            <a:r>
              <a:rPr lang="de-AT">
                <a:latin typeface="Calibri" pitchFamily="34" charset="0"/>
              </a:rPr>
              <a:t/>
            </a:r>
            <a:br>
              <a:rPr lang="de-AT">
                <a:latin typeface="Calibri" pitchFamily="34" charset="0"/>
              </a:rPr>
            </a:br>
            <a:endParaRPr lang="de-AT">
              <a:latin typeface="Calibri" pitchFamily="34" charset="0"/>
            </a:endParaRPr>
          </a:p>
        </p:txBody>
      </p:sp>
      <p:sp>
        <p:nvSpPr>
          <p:cNvPr id="15" name="Textplatzhalter 3"/>
          <p:cNvSpPr txBox="1">
            <a:spLocks/>
          </p:cNvSpPr>
          <p:nvPr/>
        </p:nvSpPr>
        <p:spPr>
          <a:xfrm>
            <a:off x="2411413" y="0"/>
            <a:ext cx="4321175" cy="339725"/>
          </a:xfrm>
          <a:prstGeom prst="rect">
            <a:avLst/>
          </a:prstGeom>
        </p:spPr>
        <p:txBody>
          <a:bodyPr anchor="ctr"/>
          <a:lstStyle/>
          <a:p>
            <a:pPr algn="ctr" fontAlgn="auto">
              <a:spcBef>
                <a:spcPts val="0"/>
              </a:spcBef>
              <a:spcAft>
                <a:spcPts val="0"/>
              </a:spcAft>
              <a:defRPr/>
            </a:pPr>
            <a:r>
              <a:rPr lang="de-DE" sz="1200" dirty="0">
                <a:solidFill>
                  <a:schemeClr val="tx1">
                    <a:tint val="75000"/>
                  </a:schemeClr>
                </a:solidFill>
                <a:latin typeface="+mn-lt"/>
                <a:cs typeface="+mn-cs"/>
              </a:rPr>
              <a:t>Controller / Hardware</a:t>
            </a:r>
            <a:endParaRPr lang="de-DE" sz="1200" dirty="0">
              <a:solidFill>
                <a:schemeClr val="tx1">
                  <a:tint val="75000"/>
                </a:schemeClr>
              </a:solidFill>
              <a:latin typeface="+mn-lt"/>
              <a:cs typeface="+mn-cs"/>
            </a:endParaRPr>
          </a:p>
        </p:txBody>
      </p:sp>
      <p:cxnSp>
        <p:nvCxnSpPr>
          <p:cNvPr id="17" name="Gerade Verbindung 16"/>
          <p:cNvCxnSpPr/>
          <p:nvPr/>
        </p:nvCxnSpPr>
        <p:spPr>
          <a:xfrm>
            <a:off x="0" y="339725"/>
            <a:ext cx="9144000" cy="0"/>
          </a:xfrm>
          <a:prstGeom prst="line">
            <a:avLst/>
          </a:prstGeom>
          <a:ln w="12700">
            <a:solidFill>
              <a:srgbClr val="FF0000"/>
            </a:solidFill>
            <a:miter lim="800000"/>
          </a:ln>
        </p:spPr>
        <p:style>
          <a:lnRef idx="1">
            <a:schemeClr val="accent1"/>
          </a:lnRef>
          <a:fillRef idx="0">
            <a:schemeClr val="accent1"/>
          </a:fillRef>
          <a:effectRef idx="0">
            <a:schemeClr val="accent1"/>
          </a:effectRef>
          <a:fontRef idx="minor">
            <a:schemeClr val="tx1"/>
          </a:fontRef>
        </p:style>
      </p:cxnSp>
      <p:sp>
        <p:nvSpPr>
          <p:cNvPr id="20" name="Textplatzhalter 3"/>
          <p:cNvSpPr txBox="1">
            <a:spLocks/>
          </p:cNvSpPr>
          <p:nvPr/>
        </p:nvSpPr>
        <p:spPr>
          <a:xfrm>
            <a:off x="0" y="0"/>
            <a:ext cx="1763713" cy="339725"/>
          </a:xfrm>
          <a:prstGeom prst="rect">
            <a:avLst/>
          </a:prstGeom>
        </p:spPr>
        <p:txBody>
          <a:bodyPr anchor="ctr"/>
          <a:lstStyle/>
          <a:p>
            <a:pPr fontAlgn="auto">
              <a:spcBef>
                <a:spcPts val="0"/>
              </a:spcBef>
              <a:spcAft>
                <a:spcPts val="0"/>
              </a:spcAft>
              <a:defRPr/>
            </a:pPr>
            <a:r>
              <a:rPr lang="de-DE" sz="1200" dirty="0" err="1">
                <a:solidFill>
                  <a:schemeClr val="tx1">
                    <a:tint val="75000"/>
                  </a:schemeClr>
                </a:solidFill>
                <a:latin typeface="+mn-lt"/>
                <a:cs typeface="+mn-cs"/>
              </a:rPr>
              <a:t>SecurityMap</a:t>
            </a:r>
            <a:r>
              <a:rPr lang="de-DE" sz="1200" dirty="0">
                <a:solidFill>
                  <a:schemeClr val="tx1">
                    <a:tint val="75000"/>
                  </a:schemeClr>
                </a:solidFill>
                <a:latin typeface="+mn-lt"/>
                <a:cs typeface="+mn-cs"/>
              </a:rPr>
              <a:t> </a:t>
            </a:r>
            <a:r>
              <a:rPr lang="de-DE" sz="1200" dirty="0" err="1">
                <a:solidFill>
                  <a:schemeClr val="tx1">
                    <a:tint val="75000"/>
                  </a:schemeClr>
                </a:solidFill>
                <a:latin typeface="+mn-lt"/>
                <a:cs typeface="+mn-cs"/>
              </a:rPr>
              <a:t>Shield</a:t>
            </a:r>
            <a:r>
              <a:rPr lang="de-DE" sz="1200" dirty="0">
                <a:solidFill>
                  <a:schemeClr val="tx1">
                    <a:tint val="75000"/>
                  </a:schemeClr>
                </a:solidFill>
                <a:latin typeface="+mn-lt"/>
                <a:cs typeface="+mn-cs"/>
              </a:rPr>
              <a:t> 400H</a:t>
            </a:r>
            <a:endParaRPr lang="de-DE" sz="1100" dirty="0">
              <a:solidFill>
                <a:schemeClr val="tx1">
                  <a:tint val="75000"/>
                </a:schemeClr>
              </a:solidFill>
              <a:latin typeface="+mn-lt"/>
              <a:cs typeface="+mn-cs"/>
            </a:endParaRPr>
          </a:p>
        </p:txBody>
      </p:sp>
      <p:sp>
        <p:nvSpPr>
          <p:cNvPr id="21" name="Textplatzhalter 3"/>
          <p:cNvSpPr txBox="1">
            <a:spLocks/>
          </p:cNvSpPr>
          <p:nvPr/>
        </p:nvSpPr>
        <p:spPr>
          <a:xfrm>
            <a:off x="7667625" y="0"/>
            <a:ext cx="1476375" cy="339725"/>
          </a:xfrm>
          <a:prstGeom prst="rect">
            <a:avLst/>
          </a:prstGeom>
        </p:spPr>
        <p:txBody>
          <a:bodyPr anchor="ctr"/>
          <a:lstStyle/>
          <a:p>
            <a:pPr algn="r" fontAlgn="auto">
              <a:spcBef>
                <a:spcPts val="0"/>
              </a:spcBef>
              <a:spcAft>
                <a:spcPts val="0"/>
              </a:spcAft>
              <a:defRPr/>
            </a:pPr>
            <a:r>
              <a:rPr lang="de-DE" sz="1200" dirty="0" err="1">
                <a:solidFill>
                  <a:schemeClr val="tx1">
                    <a:tint val="75000"/>
                  </a:schemeClr>
                </a:solidFill>
                <a:latin typeface="+mn-lt"/>
                <a:cs typeface="+mn-cs"/>
              </a:rPr>
              <a:t>SecMap</a:t>
            </a:r>
            <a:r>
              <a:rPr lang="de-DE" sz="1200" dirty="0">
                <a:solidFill>
                  <a:schemeClr val="tx1">
                    <a:tint val="75000"/>
                  </a:schemeClr>
                </a:solidFill>
                <a:latin typeface="+mn-lt"/>
                <a:cs typeface="+mn-cs"/>
              </a:rPr>
              <a:t> GmbH</a:t>
            </a:r>
            <a:endParaRPr lang="de-DE" sz="1100" dirty="0">
              <a:solidFill>
                <a:schemeClr val="tx1">
                  <a:tint val="75000"/>
                </a:schemeClr>
              </a:solidFill>
              <a:latin typeface="+mn-lt"/>
              <a:cs typeface="+mn-cs"/>
            </a:endParaRPr>
          </a:p>
        </p:txBody>
      </p:sp>
      <p:pic>
        <p:nvPicPr>
          <p:cNvPr id="39947" name="Picture 2" descr="C:\Users\Biedermann\Pictures\IMG_2243.jpg"/>
          <p:cNvPicPr>
            <a:picLocks noChangeAspect="1" noChangeArrowheads="1"/>
          </p:cNvPicPr>
          <p:nvPr/>
        </p:nvPicPr>
        <p:blipFill>
          <a:blip r:embed="rId4" cstate="print"/>
          <a:srcRect/>
          <a:stretch>
            <a:fillRect/>
          </a:stretch>
        </p:blipFill>
        <p:spPr bwMode="auto">
          <a:xfrm>
            <a:off x="395288" y="771525"/>
            <a:ext cx="1223962" cy="2173288"/>
          </a:xfrm>
          <a:prstGeom prst="rect">
            <a:avLst/>
          </a:prstGeom>
          <a:noFill/>
          <a:ln w="9525">
            <a:noFill/>
            <a:miter lim="800000"/>
            <a:headEnd/>
            <a:tailEnd/>
          </a:ln>
        </p:spPr>
      </p:pic>
      <p:pic>
        <p:nvPicPr>
          <p:cNvPr id="39948" name="Picture 2" descr="U:\DOKUMENTATION\ONLINEHILFE-2.0.6.2\image\drex_technische_daten_custom.png"/>
          <p:cNvPicPr>
            <a:picLocks noChangeAspect="1" noChangeArrowheads="1"/>
          </p:cNvPicPr>
          <p:nvPr/>
        </p:nvPicPr>
        <p:blipFill>
          <a:blip r:embed="rId5" cstate="print"/>
          <a:srcRect/>
          <a:stretch>
            <a:fillRect/>
          </a:stretch>
        </p:blipFill>
        <p:spPr bwMode="auto">
          <a:xfrm>
            <a:off x="395288" y="1733550"/>
            <a:ext cx="1223962" cy="909638"/>
          </a:xfrm>
          <a:prstGeom prst="rect">
            <a:avLst/>
          </a:prstGeom>
          <a:noFill/>
          <a:ln w="9525">
            <a:noFill/>
            <a:miter lim="800000"/>
            <a:headEnd/>
            <a:tailEnd/>
          </a:ln>
        </p:spPr>
      </p:pic>
      <p:pic>
        <p:nvPicPr>
          <p:cNvPr id="39949" name="Picture 1"/>
          <p:cNvPicPr>
            <a:picLocks noChangeAspect="1" noChangeArrowheads="1"/>
          </p:cNvPicPr>
          <p:nvPr/>
        </p:nvPicPr>
        <p:blipFill>
          <a:blip r:embed="rId6" cstate="print"/>
          <a:srcRect/>
          <a:stretch>
            <a:fillRect/>
          </a:stretch>
        </p:blipFill>
        <p:spPr bwMode="auto">
          <a:xfrm>
            <a:off x="395288" y="3454400"/>
            <a:ext cx="1223962" cy="917575"/>
          </a:xfrm>
          <a:prstGeom prst="rect">
            <a:avLst/>
          </a:prstGeom>
          <a:noFill/>
          <a:ln w="9525">
            <a:noFill/>
            <a:miter lim="800000"/>
            <a:headEnd/>
            <a:tailEnd/>
          </a:ln>
        </p:spPr>
      </p:pic>
      <p:sp>
        <p:nvSpPr>
          <p:cNvPr id="39950" name="AutoShape 5" descr="blob:https%3A//web.whatsapp.com/c3bb8a7d-0fe4-4fb5-bcb3-dd058a84515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de-AT">
              <a:latin typeface="Calibri" pitchFamily="34" charset="0"/>
            </a:endParaRPr>
          </a:p>
        </p:txBody>
      </p:sp>
      <p:pic>
        <p:nvPicPr>
          <p:cNvPr id="39951" name="Picture 6"/>
          <p:cNvPicPr>
            <a:picLocks noChangeAspect="1" noChangeArrowheads="1"/>
          </p:cNvPicPr>
          <p:nvPr/>
        </p:nvPicPr>
        <p:blipFill>
          <a:blip r:embed="rId7" cstate="print"/>
          <a:srcRect/>
          <a:stretch>
            <a:fillRect/>
          </a:stretch>
        </p:blipFill>
        <p:spPr bwMode="auto">
          <a:xfrm>
            <a:off x="395288" y="2571750"/>
            <a:ext cx="1223962" cy="917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4948238"/>
            <a:ext cx="9144000" cy="1952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200" dirty="0"/>
          </a:p>
        </p:txBody>
      </p:sp>
      <p:sp>
        <p:nvSpPr>
          <p:cNvPr id="8" name="Datumsplatzhalter 7"/>
          <p:cNvSpPr>
            <a:spLocks noGrp="1"/>
          </p:cNvSpPr>
          <p:nvPr>
            <p:ph type="dt" sz="quarter" idx="10"/>
          </p:nvPr>
        </p:nvSpPr>
        <p:spPr>
          <a:xfrm>
            <a:off x="0" y="4948238"/>
            <a:ext cx="2590800" cy="195262"/>
          </a:xfrm>
        </p:spPr>
        <p:txBody>
          <a:bodyPr/>
          <a:lstStyle/>
          <a:p>
            <a:pPr>
              <a:defRPr/>
            </a:pPr>
            <a:r>
              <a:rPr lang="de-AT" dirty="0"/>
              <a:t>10.05.2017</a:t>
            </a:r>
            <a:endParaRPr lang="de-AT" dirty="0"/>
          </a:p>
        </p:txBody>
      </p:sp>
      <p:sp>
        <p:nvSpPr>
          <p:cNvPr id="9" name="Fußzeilenplatzhalter 8"/>
          <p:cNvSpPr>
            <a:spLocks noGrp="1"/>
          </p:cNvSpPr>
          <p:nvPr>
            <p:ph type="ftr" sz="quarter" idx="11"/>
          </p:nvPr>
        </p:nvSpPr>
        <p:spPr>
          <a:xfrm>
            <a:off x="7885113" y="4948238"/>
            <a:ext cx="1258887" cy="195262"/>
          </a:xfrm>
        </p:spPr>
        <p:txBody>
          <a:bodyPr/>
          <a:lstStyle/>
          <a:p>
            <a:pPr algn="r">
              <a:defRPr/>
            </a:pPr>
            <a:r>
              <a:rPr lang="de-AT" dirty="0"/>
              <a:t>Version: 2.0.11.0</a:t>
            </a:r>
            <a:endParaRPr lang="de-AT" dirty="0"/>
          </a:p>
        </p:txBody>
      </p:sp>
      <p:sp>
        <p:nvSpPr>
          <p:cNvPr id="41988" name="Foliennummernplatzhalter 9"/>
          <p:cNvSpPr>
            <a:spLocks noGrp="1"/>
          </p:cNvSpPr>
          <p:nvPr>
            <p:ph type="sldNum" sz="quarter" idx="12"/>
          </p:nvPr>
        </p:nvSpPr>
        <p:spPr bwMode="auto">
          <a:xfrm>
            <a:off x="4211638" y="4948238"/>
            <a:ext cx="720725" cy="195262"/>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fld id="{DAD59AD4-9414-43A9-B433-7D1E30075B02}" type="slidenum">
              <a:rPr lang="de-AT">
                <a:solidFill>
                  <a:schemeClr val="bg1"/>
                </a:solidFill>
                <a:cs typeface="Arial" charset="0"/>
              </a:rPr>
              <a:pPr algn="ctr" fontAlgn="base">
                <a:spcBef>
                  <a:spcPct val="0"/>
                </a:spcBef>
                <a:spcAft>
                  <a:spcPct val="0"/>
                </a:spcAft>
              </a:pPr>
              <a:t>14</a:t>
            </a:fld>
            <a:endParaRPr lang="de-AT">
              <a:solidFill>
                <a:schemeClr val="bg1"/>
              </a:solidFill>
              <a:cs typeface="Arial" charset="0"/>
            </a:endParaRPr>
          </a:p>
        </p:txBody>
      </p:sp>
      <p:sp>
        <p:nvSpPr>
          <p:cNvPr id="15" name="Textplatzhalter 3"/>
          <p:cNvSpPr txBox="1">
            <a:spLocks/>
          </p:cNvSpPr>
          <p:nvPr/>
        </p:nvSpPr>
        <p:spPr>
          <a:xfrm>
            <a:off x="2411413" y="0"/>
            <a:ext cx="4321175" cy="339725"/>
          </a:xfrm>
          <a:prstGeom prst="rect">
            <a:avLst/>
          </a:prstGeom>
        </p:spPr>
        <p:txBody>
          <a:bodyPr anchor="ctr"/>
          <a:lstStyle/>
          <a:p>
            <a:pPr algn="ctr" fontAlgn="auto">
              <a:spcBef>
                <a:spcPts val="0"/>
              </a:spcBef>
              <a:spcAft>
                <a:spcPts val="0"/>
              </a:spcAft>
              <a:defRPr/>
            </a:pPr>
            <a:r>
              <a:rPr lang="de-DE" sz="1200" dirty="0">
                <a:solidFill>
                  <a:schemeClr val="tx1">
                    <a:tint val="75000"/>
                  </a:schemeClr>
                </a:solidFill>
                <a:latin typeface="+mn-lt"/>
                <a:cs typeface="+mn-cs"/>
              </a:rPr>
              <a:t>Kontakt</a:t>
            </a:r>
            <a:endParaRPr lang="de-DE" sz="1200" dirty="0">
              <a:solidFill>
                <a:schemeClr val="tx1">
                  <a:tint val="75000"/>
                </a:schemeClr>
              </a:solidFill>
              <a:latin typeface="+mn-lt"/>
              <a:cs typeface="+mn-cs"/>
            </a:endParaRPr>
          </a:p>
        </p:txBody>
      </p:sp>
      <p:cxnSp>
        <p:nvCxnSpPr>
          <p:cNvPr id="17" name="Gerade Verbindung 16"/>
          <p:cNvCxnSpPr/>
          <p:nvPr/>
        </p:nvCxnSpPr>
        <p:spPr>
          <a:xfrm>
            <a:off x="0" y="339725"/>
            <a:ext cx="9144000" cy="0"/>
          </a:xfrm>
          <a:prstGeom prst="line">
            <a:avLst/>
          </a:prstGeom>
          <a:ln w="12700">
            <a:solidFill>
              <a:srgbClr val="FF0000"/>
            </a:solidFill>
            <a:miter lim="800000"/>
          </a:ln>
        </p:spPr>
        <p:style>
          <a:lnRef idx="1">
            <a:schemeClr val="accent1"/>
          </a:lnRef>
          <a:fillRef idx="0">
            <a:schemeClr val="accent1"/>
          </a:fillRef>
          <a:effectRef idx="0">
            <a:schemeClr val="accent1"/>
          </a:effectRef>
          <a:fontRef idx="minor">
            <a:schemeClr val="tx1"/>
          </a:fontRef>
        </p:style>
      </p:cxnSp>
      <p:sp>
        <p:nvSpPr>
          <p:cNvPr id="20" name="Textplatzhalter 3"/>
          <p:cNvSpPr txBox="1">
            <a:spLocks/>
          </p:cNvSpPr>
          <p:nvPr/>
        </p:nvSpPr>
        <p:spPr>
          <a:xfrm>
            <a:off x="0" y="0"/>
            <a:ext cx="1763713" cy="339725"/>
          </a:xfrm>
          <a:prstGeom prst="rect">
            <a:avLst/>
          </a:prstGeom>
        </p:spPr>
        <p:txBody>
          <a:bodyPr anchor="ctr"/>
          <a:lstStyle/>
          <a:p>
            <a:pPr fontAlgn="auto">
              <a:spcBef>
                <a:spcPts val="0"/>
              </a:spcBef>
              <a:spcAft>
                <a:spcPts val="0"/>
              </a:spcAft>
              <a:defRPr/>
            </a:pPr>
            <a:r>
              <a:rPr lang="de-DE" sz="1200" dirty="0" err="1">
                <a:solidFill>
                  <a:schemeClr val="tx1">
                    <a:tint val="75000"/>
                  </a:schemeClr>
                </a:solidFill>
                <a:latin typeface="+mn-lt"/>
                <a:cs typeface="+mn-cs"/>
              </a:rPr>
              <a:t>SecurityMap</a:t>
            </a:r>
            <a:r>
              <a:rPr lang="de-DE" sz="1200" dirty="0">
                <a:solidFill>
                  <a:schemeClr val="tx1">
                    <a:tint val="75000"/>
                  </a:schemeClr>
                </a:solidFill>
                <a:latin typeface="+mn-lt"/>
                <a:cs typeface="+mn-cs"/>
              </a:rPr>
              <a:t> </a:t>
            </a:r>
            <a:r>
              <a:rPr lang="de-DE" sz="1200" dirty="0" err="1">
                <a:solidFill>
                  <a:schemeClr val="tx1">
                    <a:tint val="75000"/>
                  </a:schemeClr>
                </a:solidFill>
                <a:latin typeface="+mn-lt"/>
                <a:cs typeface="+mn-cs"/>
              </a:rPr>
              <a:t>Shield</a:t>
            </a:r>
            <a:r>
              <a:rPr lang="de-DE" sz="1200" dirty="0">
                <a:solidFill>
                  <a:schemeClr val="tx1">
                    <a:tint val="75000"/>
                  </a:schemeClr>
                </a:solidFill>
                <a:latin typeface="+mn-lt"/>
                <a:cs typeface="+mn-cs"/>
              </a:rPr>
              <a:t> 400H</a:t>
            </a:r>
            <a:endParaRPr lang="de-DE" sz="1100" dirty="0">
              <a:solidFill>
                <a:schemeClr val="tx1">
                  <a:tint val="75000"/>
                </a:schemeClr>
              </a:solidFill>
              <a:latin typeface="+mn-lt"/>
              <a:cs typeface="+mn-cs"/>
            </a:endParaRPr>
          </a:p>
        </p:txBody>
      </p:sp>
      <p:sp>
        <p:nvSpPr>
          <p:cNvPr id="21" name="Textplatzhalter 3"/>
          <p:cNvSpPr txBox="1">
            <a:spLocks/>
          </p:cNvSpPr>
          <p:nvPr/>
        </p:nvSpPr>
        <p:spPr>
          <a:xfrm>
            <a:off x="7667625" y="0"/>
            <a:ext cx="1476375" cy="339725"/>
          </a:xfrm>
          <a:prstGeom prst="rect">
            <a:avLst/>
          </a:prstGeom>
        </p:spPr>
        <p:txBody>
          <a:bodyPr anchor="ctr"/>
          <a:lstStyle/>
          <a:p>
            <a:pPr algn="r" fontAlgn="auto">
              <a:spcBef>
                <a:spcPts val="0"/>
              </a:spcBef>
              <a:spcAft>
                <a:spcPts val="0"/>
              </a:spcAft>
              <a:defRPr/>
            </a:pPr>
            <a:r>
              <a:rPr lang="de-DE" sz="1200" dirty="0" err="1">
                <a:solidFill>
                  <a:schemeClr val="tx1">
                    <a:tint val="75000"/>
                  </a:schemeClr>
                </a:solidFill>
                <a:latin typeface="+mn-lt"/>
                <a:cs typeface="+mn-cs"/>
              </a:rPr>
              <a:t>SecMap</a:t>
            </a:r>
            <a:r>
              <a:rPr lang="de-DE" sz="1200" dirty="0">
                <a:solidFill>
                  <a:schemeClr val="tx1">
                    <a:tint val="75000"/>
                  </a:schemeClr>
                </a:solidFill>
                <a:latin typeface="+mn-lt"/>
                <a:cs typeface="+mn-cs"/>
              </a:rPr>
              <a:t> GmbH</a:t>
            </a:r>
            <a:endParaRPr lang="de-DE" sz="1100" dirty="0">
              <a:solidFill>
                <a:schemeClr val="tx1">
                  <a:tint val="75000"/>
                </a:schemeClr>
              </a:solidFill>
              <a:latin typeface="+mn-lt"/>
              <a:cs typeface="+mn-cs"/>
            </a:endParaRPr>
          </a:p>
        </p:txBody>
      </p:sp>
      <p:sp>
        <p:nvSpPr>
          <p:cNvPr id="41993" name="Rechteck 10"/>
          <p:cNvSpPr>
            <a:spLocks noChangeArrowheads="1"/>
          </p:cNvSpPr>
          <p:nvPr/>
        </p:nvSpPr>
        <p:spPr bwMode="auto">
          <a:xfrm>
            <a:off x="179388" y="842963"/>
            <a:ext cx="4572000" cy="3694112"/>
          </a:xfrm>
          <a:prstGeom prst="rect">
            <a:avLst/>
          </a:prstGeom>
          <a:noFill/>
          <a:ln w="9525">
            <a:noFill/>
            <a:miter lim="800000"/>
            <a:headEnd/>
            <a:tailEnd/>
          </a:ln>
        </p:spPr>
        <p:txBody>
          <a:bodyPr>
            <a:spAutoFit/>
          </a:bodyPr>
          <a:lstStyle/>
          <a:p>
            <a:r>
              <a:rPr lang="de-AT" b="1">
                <a:latin typeface="Calibri" pitchFamily="34" charset="0"/>
              </a:rPr>
              <a:t>SecMap GmbH</a:t>
            </a:r>
          </a:p>
          <a:p>
            <a:r>
              <a:rPr lang="de-AT">
                <a:latin typeface="Calibri" pitchFamily="34" charset="0"/>
              </a:rPr>
              <a:t>Lehen 29</a:t>
            </a:r>
          </a:p>
          <a:p>
            <a:r>
              <a:rPr lang="de-AT">
                <a:latin typeface="Calibri" pitchFamily="34" charset="0"/>
              </a:rPr>
              <a:t>A-4292 Kefermarkt</a:t>
            </a:r>
          </a:p>
          <a:p>
            <a:r>
              <a:rPr lang="de-AT">
                <a:latin typeface="Calibri" pitchFamily="34" charset="0"/>
                <a:hlinkClick r:id="rId3"/>
              </a:rPr>
              <a:t>office@secmap.at</a:t>
            </a:r>
            <a:endParaRPr lang="de-AT">
              <a:latin typeface="Calibri" pitchFamily="34" charset="0"/>
            </a:endParaRPr>
          </a:p>
          <a:p>
            <a:r>
              <a:rPr lang="de-AT">
                <a:latin typeface="Calibri" pitchFamily="34" charset="0"/>
                <a:hlinkClick r:id="rId4"/>
              </a:rPr>
              <a:t>www.secmap.at</a:t>
            </a:r>
            <a:endParaRPr lang="de-AT">
              <a:latin typeface="Calibri" pitchFamily="34" charset="0"/>
            </a:endParaRPr>
          </a:p>
          <a:p>
            <a:r>
              <a:rPr lang="de-AT">
                <a:latin typeface="Calibri" pitchFamily="34" charset="0"/>
              </a:rPr>
              <a:t> </a:t>
            </a:r>
          </a:p>
          <a:p>
            <a:r>
              <a:rPr lang="de-AT">
                <a:latin typeface="Calibri" pitchFamily="34" charset="0"/>
              </a:rPr>
              <a:t>Bernhard Biedermann</a:t>
            </a:r>
          </a:p>
          <a:p>
            <a:r>
              <a:rPr lang="de-AT">
                <a:latin typeface="Calibri" pitchFamily="34" charset="0"/>
              </a:rPr>
              <a:t>+43 650 4737 101</a:t>
            </a:r>
          </a:p>
          <a:p>
            <a:r>
              <a:rPr lang="de-AT">
                <a:latin typeface="Calibri" pitchFamily="34" charset="0"/>
                <a:hlinkClick r:id="rId5"/>
              </a:rPr>
              <a:t>biedermann@secmap.at</a:t>
            </a:r>
            <a:endParaRPr lang="de-AT">
              <a:latin typeface="Calibri" pitchFamily="34" charset="0"/>
            </a:endParaRPr>
          </a:p>
          <a:p>
            <a:r>
              <a:rPr lang="de-AT">
                <a:latin typeface="Calibri" pitchFamily="34" charset="0"/>
              </a:rPr>
              <a:t> </a:t>
            </a:r>
          </a:p>
          <a:p>
            <a:r>
              <a:rPr lang="de-AT">
                <a:latin typeface="Calibri" pitchFamily="34" charset="0"/>
              </a:rPr>
              <a:t>UID: ATU69253023</a:t>
            </a:r>
          </a:p>
          <a:p>
            <a:r>
              <a:rPr lang="de-AT">
                <a:latin typeface="Calibri" pitchFamily="34" charset="0"/>
              </a:rPr>
              <a:t>FB-Nr.: FN 425483 k</a:t>
            </a:r>
          </a:p>
          <a:p>
            <a:r>
              <a:rPr lang="de-AT">
                <a:latin typeface="Calibri" pitchFamily="34" charset="0"/>
              </a:rPr>
              <a:t>Gerichtsstand Landesgericht Linz</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7"/>
          <p:cNvPicPr>
            <a:picLocks noChangeAspect="1" noChangeArrowheads="1"/>
          </p:cNvPicPr>
          <p:nvPr/>
        </p:nvPicPr>
        <p:blipFill>
          <a:blip r:embed="rId3" cstate="print"/>
          <a:srcRect/>
          <a:stretch>
            <a:fillRect/>
          </a:stretch>
        </p:blipFill>
        <p:spPr bwMode="auto">
          <a:xfrm>
            <a:off x="250825" y="700088"/>
            <a:ext cx="4537075" cy="2317750"/>
          </a:xfrm>
          <a:prstGeom prst="rect">
            <a:avLst/>
          </a:prstGeom>
          <a:noFill/>
          <a:ln w="9525">
            <a:noFill/>
            <a:miter lim="800000"/>
            <a:headEnd/>
            <a:tailEnd/>
          </a:ln>
        </p:spPr>
      </p:pic>
      <p:sp>
        <p:nvSpPr>
          <p:cNvPr id="4" name="Rechteck 3"/>
          <p:cNvSpPr/>
          <p:nvPr/>
        </p:nvSpPr>
        <p:spPr>
          <a:xfrm>
            <a:off x="0" y="4948238"/>
            <a:ext cx="9144000" cy="1952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200" dirty="0"/>
          </a:p>
        </p:txBody>
      </p:sp>
      <p:sp>
        <p:nvSpPr>
          <p:cNvPr id="8" name="Datumsplatzhalter 7"/>
          <p:cNvSpPr>
            <a:spLocks noGrp="1"/>
          </p:cNvSpPr>
          <p:nvPr>
            <p:ph type="dt" sz="quarter" idx="10"/>
          </p:nvPr>
        </p:nvSpPr>
        <p:spPr>
          <a:xfrm>
            <a:off x="0" y="4948238"/>
            <a:ext cx="2590800" cy="195262"/>
          </a:xfrm>
        </p:spPr>
        <p:txBody>
          <a:bodyPr/>
          <a:lstStyle/>
          <a:p>
            <a:pPr>
              <a:defRPr/>
            </a:pPr>
            <a:r>
              <a:rPr lang="de-AT" dirty="0"/>
              <a:t>10.05.2017</a:t>
            </a:r>
            <a:endParaRPr lang="de-AT" dirty="0"/>
          </a:p>
        </p:txBody>
      </p:sp>
      <p:sp>
        <p:nvSpPr>
          <p:cNvPr id="9" name="Fußzeilenplatzhalter 8"/>
          <p:cNvSpPr>
            <a:spLocks noGrp="1"/>
          </p:cNvSpPr>
          <p:nvPr>
            <p:ph type="ftr" sz="quarter" idx="11"/>
          </p:nvPr>
        </p:nvSpPr>
        <p:spPr>
          <a:xfrm>
            <a:off x="7885113" y="4948238"/>
            <a:ext cx="1258887" cy="195262"/>
          </a:xfrm>
        </p:spPr>
        <p:txBody>
          <a:bodyPr/>
          <a:lstStyle/>
          <a:p>
            <a:pPr algn="r">
              <a:defRPr/>
            </a:pPr>
            <a:r>
              <a:rPr lang="de-AT" dirty="0"/>
              <a:t>Version: 2.0.11.0</a:t>
            </a:r>
            <a:endParaRPr lang="de-AT" dirty="0"/>
          </a:p>
        </p:txBody>
      </p:sp>
      <p:sp>
        <p:nvSpPr>
          <p:cNvPr id="17413" name="Foliennummernplatzhalter 9"/>
          <p:cNvSpPr>
            <a:spLocks noGrp="1"/>
          </p:cNvSpPr>
          <p:nvPr>
            <p:ph type="sldNum" sz="quarter" idx="12"/>
          </p:nvPr>
        </p:nvSpPr>
        <p:spPr bwMode="auto">
          <a:xfrm>
            <a:off x="4211638" y="4948238"/>
            <a:ext cx="720725" cy="195262"/>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fld id="{D7FB6A00-0D8D-49F4-A019-32525195CDD3}" type="slidenum">
              <a:rPr lang="de-AT">
                <a:solidFill>
                  <a:schemeClr val="bg1"/>
                </a:solidFill>
                <a:cs typeface="Arial" charset="0"/>
              </a:rPr>
              <a:pPr algn="ctr" fontAlgn="base">
                <a:spcBef>
                  <a:spcPct val="0"/>
                </a:spcBef>
                <a:spcAft>
                  <a:spcPct val="0"/>
                </a:spcAft>
              </a:pPr>
              <a:t>2</a:t>
            </a:fld>
            <a:endParaRPr lang="de-AT">
              <a:solidFill>
                <a:schemeClr val="bg1"/>
              </a:solidFill>
              <a:cs typeface="Arial" charset="0"/>
            </a:endParaRPr>
          </a:p>
        </p:txBody>
      </p:sp>
      <p:sp>
        <p:nvSpPr>
          <p:cNvPr id="17414" name="Rechteck 11"/>
          <p:cNvSpPr>
            <a:spLocks noChangeArrowheads="1"/>
          </p:cNvSpPr>
          <p:nvPr/>
        </p:nvSpPr>
        <p:spPr bwMode="auto">
          <a:xfrm>
            <a:off x="6300788" y="700088"/>
            <a:ext cx="2698750" cy="3970337"/>
          </a:xfrm>
          <a:prstGeom prst="rect">
            <a:avLst/>
          </a:prstGeom>
          <a:noFill/>
          <a:ln w="9525">
            <a:noFill/>
            <a:miter lim="800000"/>
            <a:headEnd/>
            <a:tailEnd/>
          </a:ln>
        </p:spPr>
        <p:txBody>
          <a:bodyPr>
            <a:spAutoFit/>
          </a:bodyPr>
          <a:lstStyle/>
          <a:p>
            <a:r>
              <a:rPr lang="de-AT" sz="1400">
                <a:latin typeface="Calibri" pitchFamily="34" charset="0"/>
              </a:rPr>
              <a:t>DIE EINFACHE VISUALISIERUNG</a:t>
            </a:r>
          </a:p>
          <a:p>
            <a:endParaRPr lang="de-AT" sz="1400">
              <a:latin typeface="Calibri" pitchFamily="34" charset="0"/>
            </a:endParaRPr>
          </a:p>
          <a:p>
            <a:r>
              <a:rPr lang="de-AT" sz="1400">
                <a:latin typeface="Calibri" pitchFamily="34" charset="0"/>
              </a:rPr>
              <a:t>Die SecurityMap Shield Visualisierung für die Telenot complex 400H ist eine einfache </a:t>
            </a:r>
            <a:r>
              <a:rPr lang="de-AT" sz="1400" u="sng">
                <a:latin typeface="Calibri" pitchFamily="34" charset="0"/>
              </a:rPr>
              <a:t>Web-basierte Lageplan-Visualisierung</a:t>
            </a:r>
            <a:r>
              <a:rPr lang="de-AT" sz="1400">
                <a:latin typeface="Calibri" pitchFamily="34" charset="0"/>
              </a:rPr>
              <a:t>. </a:t>
            </a:r>
          </a:p>
          <a:p>
            <a:endParaRPr lang="de-AT" sz="1400">
              <a:latin typeface="Calibri" pitchFamily="34" charset="0"/>
            </a:endParaRPr>
          </a:p>
          <a:p>
            <a:r>
              <a:rPr lang="de-AT" sz="1400">
                <a:latin typeface="Calibri" pitchFamily="34" charset="0"/>
              </a:rPr>
              <a:t>Die Darstellung und Bedienung erfolgt über einen </a:t>
            </a:r>
            <a:r>
              <a:rPr lang="de-AT" sz="1400" u="sng">
                <a:latin typeface="Calibri" pitchFamily="34" charset="0"/>
              </a:rPr>
              <a:t>Webbrowser,</a:t>
            </a:r>
            <a:r>
              <a:rPr lang="de-AT" sz="1400">
                <a:latin typeface="Calibri" pitchFamily="34" charset="0"/>
              </a:rPr>
              <a:t> dadurch entfällt jegliche Client-Installation und Wartung. </a:t>
            </a:r>
          </a:p>
          <a:p>
            <a:endParaRPr lang="de-AT" sz="1400">
              <a:latin typeface="Calibri" pitchFamily="34" charset="0"/>
            </a:endParaRPr>
          </a:p>
          <a:p>
            <a:r>
              <a:rPr lang="de-AT" sz="1400">
                <a:latin typeface="Calibri" pitchFamily="34" charset="0"/>
              </a:rPr>
              <a:t>Die Lizenzierung erfolgt bereits vor Auslieferung. Es gibt keine weiteren Lizenzen oder Benutzer/Bedienungs-einschränkungen zu beachten.</a:t>
            </a:r>
          </a:p>
        </p:txBody>
      </p:sp>
      <p:sp>
        <p:nvSpPr>
          <p:cNvPr id="15" name="Textplatzhalter 3"/>
          <p:cNvSpPr txBox="1">
            <a:spLocks/>
          </p:cNvSpPr>
          <p:nvPr/>
        </p:nvSpPr>
        <p:spPr>
          <a:xfrm>
            <a:off x="2411413" y="0"/>
            <a:ext cx="4321175" cy="339725"/>
          </a:xfrm>
          <a:prstGeom prst="rect">
            <a:avLst/>
          </a:prstGeom>
        </p:spPr>
        <p:txBody>
          <a:bodyPr anchor="ctr"/>
          <a:lstStyle/>
          <a:p>
            <a:pPr algn="ctr" fontAlgn="auto">
              <a:spcBef>
                <a:spcPts val="0"/>
              </a:spcBef>
              <a:spcAft>
                <a:spcPts val="0"/>
              </a:spcAft>
              <a:defRPr/>
            </a:pPr>
            <a:r>
              <a:rPr lang="de-DE" sz="1200" dirty="0">
                <a:solidFill>
                  <a:schemeClr val="tx1">
                    <a:tint val="75000"/>
                  </a:schemeClr>
                </a:solidFill>
                <a:latin typeface="+mn-lt"/>
                <a:cs typeface="+mn-cs"/>
              </a:rPr>
              <a:t>Allgemeines</a:t>
            </a:r>
            <a:endParaRPr lang="de-DE" sz="1200" dirty="0">
              <a:solidFill>
                <a:schemeClr val="tx1">
                  <a:tint val="75000"/>
                </a:schemeClr>
              </a:solidFill>
              <a:latin typeface="+mn-lt"/>
              <a:cs typeface="+mn-cs"/>
            </a:endParaRPr>
          </a:p>
        </p:txBody>
      </p:sp>
      <p:cxnSp>
        <p:nvCxnSpPr>
          <p:cNvPr id="17" name="Gerade Verbindung 16"/>
          <p:cNvCxnSpPr/>
          <p:nvPr/>
        </p:nvCxnSpPr>
        <p:spPr>
          <a:xfrm>
            <a:off x="0" y="339725"/>
            <a:ext cx="9144000" cy="0"/>
          </a:xfrm>
          <a:prstGeom prst="line">
            <a:avLst/>
          </a:prstGeom>
          <a:ln w="9525">
            <a:solidFill>
              <a:schemeClr val="tx1">
                <a:lumMod val="50000"/>
                <a:lumOff val="50000"/>
              </a:schemeClr>
            </a:solidFill>
            <a:miter lim="800000"/>
          </a:ln>
        </p:spPr>
        <p:style>
          <a:lnRef idx="1">
            <a:schemeClr val="accent1"/>
          </a:lnRef>
          <a:fillRef idx="0">
            <a:schemeClr val="accent1"/>
          </a:fillRef>
          <a:effectRef idx="0">
            <a:schemeClr val="accent1"/>
          </a:effectRef>
          <a:fontRef idx="minor">
            <a:schemeClr val="tx1"/>
          </a:fontRef>
        </p:style>
      </p:cxnSp>
      <p:sp>
        <p:nvSpPr>
          <p:cNvPr id="20" name="Textplatzhalter 3"/>
          <p:cNvSpPr txBox="1">
            <a:spLocks/>
          </p:cNvSpPr>
          <p:nvPr/>
        </p:nvSpPr>
        <p:spPr>
          <a:xfrm>
            <a:off x="0" y="0"/>
            <a:ext cx="1763713" cy="339725"/>
          </a:xfrm>
          <a:prstGeom prst="rect">
            <a:avLst/>
          </a:prstGeom>
        </p:spPr>
        <p:txBody>
          <a:bodyPr anchor="ctr"/>
          <a:lstStyle/>
          <a:p>
            <a:pPr fontAlgn="auto">
              <a:spcBef>
                <a:spcPts val="0"/>
              </a:spcBef>
              <a:spcAft>
                <a:spcPts val="0"/>
              </a:spcAft>
              <a:defRPr/>
            </a:pPr>
            <a:r>
              <a:rPr lang="de-DE" sz="1200" dirty="0" err="1">
                <a:solidFill>
                  <a:schemeClr val="tx1">
                    <a:tint val="75000"/>
                  </a:schemeClr>
                </a:solidFill>
                <a:latin typeface="+mn-lt"/>
                <a:cs typeface="+mn-cs"/>
              </a:rPr>
              <a:t>SecurityMap</a:t>
            </a:r>
            <a:r>
              <a:rPr lang="de-DE" sz="1200" dirty="0">
                <a:solidFill>
                  <a:schemeClr val="tx1">
                    <a:tint val="75000"/>
                  </a:schemeClr>
                </a:solidFill>
                <a:latin typeface="+mn-lt"/>
                <a:cs typeface="+mn-cs"/>
              </a:rPr>
              <a:t> </a:t>
            </a:r>
            <a:r>
              <a:rPr lang="de-DE" sz="1200" dirty="0" err="1">
                <a:solidFill>
                  <a:schemeClr val="tx1">
                    <a:tint val="75000"/>
                  </a:schemeClr>
                </a:solidFill>
                <a:latin typeface="+mn-lt"/>
                <a:cs typeface="+mn-cs"/>
              </a:rPr>
              <a:t>Shield</a:t>
            </a:r>
            <a:r>
              <a:rPr lang="de-DE" sz="1200" dirty="0">
                <a:solidFill>
                  <a:schemeClr val="tx1">
                    <a:tint val="75000"/>
                  </a:schemeClr>
                </a:solidFill>
                <a:latin typeface="+mn-lt"/>
                <a:cs typeface="+mn-cs"/>
              </a:rPr>
              <a:t> 400H</a:t>
            </a:r>
            <a:endParaRPr lang="de-DE" sz="1100" dirty="0">
              <a:solidFill>
                <a:schemeClr val="tx1">
                  <a:tint val="75000"/>
                </a:schemeClr>
              </a:solidFill>
              <a:latin typeface="+mn-lt"/>
              <a:cs typeface="+mn-cs"/>
            </a:endParaRPr>
          </a:p>
        </p:txBody>
      </p:sp>
      <p:sp>
        <p:nvSpPr>
          <p:cNvPr id="21" name="Textplatzhalter 3"/>
          <p:cNvSpPr txBox="1">
            <a:spLocks/>
          </p:cNvSpPr>
          <p:nvPr/>
        </p:nvSpPr>
        <p:spPr>
          <a:xfrm>
            <a:off x="7667625" y="0"/>
            <a:ext cx="1476375" cy="339725"/>
          </a:xfrm>
          <a:prstGeom prst="rect">
            <a:avLst/>
          </a:prstGeom>
        </p:spPr>
        <p:txBody>
          <a:bodyPr anchor="ctr"/>
          <a:lstStyle/>
          <a:p>
            <a:pPr algn="r" fontAlgn="auto">
              <a:spcBef>
                <a:spcPts val="0"/>
              </a:spcBef>
              <a:spcAft>
                <a:spcPts val="0"/>
              </a:spcAft>
              <a:defRPr/>
            </a:pPr>
            <a:r>
              <a:rPr lang="de-DE" sz="1200" dirty="0" err="1">
                <a:solidFill>
                  <a:schemeClr val="tx1">
                    <a:tint val="75000"/>
                  </a:schemeClr>
                </a:solidFill>
                <a:latin typeface="+mn-lt"/>
                <a:cs typeface="+mn-cs"/>
              </a:rPr>
              <a:t>SecMap</a:t>
            </a:r>
            <a:r>
              <a:rPr lang="de-DE" sz="1200" dirty="0">
                <a:solidFill>
                  <a:schemeClr val="tx1">
                    <a:tint val="75000"/>
                  </a:schemeClr>
                </a:solidFill>
                <a:latin typeface="+mn-lt"/>
                <a:cs typeface="+mn-cs"/>
              </a:rPr>
              <a:t> GmbH</a:t>
            </a:r>
            <a:endParaRPr lang="de-DE" sz="1100" dirty="0">
              <a:solidFill>
                <a:schemeClr val="tx1">
                  <a:tint val="75000"/>
                </a:schemeClr>
              </a:solidFill>
              <a:latin typeface="+mn-lt"/>
              <a:cs typeface="+mn-cs"/>
            </a:endParaRPr>
          </a:p>
        </p:txBody>
      </p:sp>
      <p:pic>
        <p:nvPicPr>
          <p:cNvPr id="17419" name="Picture 6"/>
          <p:cNvPicPr>
            <a:picLocks noChangeAspect="1" noChangeArrowheads="1"/>
          </p:cNvPicPr>
          <p:nvPr/>
        </p:nvPicPr>
        <p:blipFill>
          <a:blip r:embed="rId4" cstate="print"/>
          <a:srcRect/>
          <a:stretch>
            <a:fillRect/>
          </a:stretch>
        </p:blipFill>
        <p:spPr bwMode="auto">
          <a:xfrm>
            <a:off x="1547813" y="1419225"/>
            <a:ext cx="4537075" cy="2316163"/>
          </a:xfrm>
          <a:prstGeom prst="rect">
            <a:avLst/>
          </a:prstGeom>
          <a:noFill/>
          <a:ln w="9525">
            <a:noFill/>
            <a:miter lim="800000"/>
            <a:headEnd/>
            <a:tailEnd/>
          </a:ln>
        </p:spPr>
      </p:pic>
      <p:pic>
        <p:nvPicPr>
          <p:cNvPr id="17420" name="Picture 5"/>
          <p:cNvPicPr>
            <a:picLocks noChangeAspect="1" noChangeArrowheads="1"/>
          </p:cNvPicPr>
          <p:nvPr/>
        </p:nvPicPr>
        <p:blipFill>
          <a:blip r:embed="rId5" cstate="print"/>
          <a:srcRect/>
          <a:stretch>
            <a:fillRect/>
          </a:stretch>
        </p:blipFill>
        <p:spPr bwMode="auto">
          <a:xfrm>
            <a:off x="827088" y="2139950"/>
            <a:ext cx="4968875" cy="2532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4948238"/>
            <a:ext cx="9144000" cy="1952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200" dirty="0"/>
          </a:p>
        </p:txBody>
      </p:sp>
      <p:sp>
        <p:nvSpPr>
          <p:cNvPr id="8" name="Datumsplatzhalter 7"/>
          <p:cNvSpPr>
            <a:spLocks noGrp="1"/>
          </p:cNvSpPr>
          <p:nvPr>
            <p:ph type="dt" sz="quarter" idx="10"/>
          </p:nvPr>
        </p:nvSpPr>
        <p:spPr>
          <a:xfrm>
            <a:off x="0" y="4948238"/>
            <a:ext cx="2590800" cy="195262"/>
          </a:xfrm>
        </p:spPr>
        <p:txBody>
          <a:bodyPr/>
          <a:lstStyle/>
          <a:p>
            <a:pPr>
              <a:defRPr/>
            </a:pPr>
            <a:r>
              <a:rPr lang="de-AT" dirty="0"/>
              <a:t>10.05.2017</a:t>
            </a:r>
            <a:endParaRPr lang="de-AT" dirty="0"/>
          </a:p>
        </p:txBody>
      </p:sp>
      <p:sp>
        <p:nvSpPr>
          <p:cNvPr id="9" name="Fußzeilenplatzhalter 8"/>
          <p:cNvSpPr>
            <a:spLocks noGrp="1"/>
          </p:cNvSpPr>
          <p:nvPr>
            <p:ph type="ftr" sz="quarter" idx="11"/>
          </p:nvPr>
        </p:nvSpPr>
        <p:spPr>
          <a:xfrm>
            <a:off x="7885113" y="4948238"/>
            <a:ext cx="1258887" cy="195262"/>
          </a:xfrm>
        </p:spPr>
        <p:txBody>
          <a:bodyPr/>
          <a:lstStyle/>
          <a:p>
            <a:pPr algn="r">
              <a:defRPr/>
            </a:pPr>
            <a:r>
              <a:rPr lang="de-AT" dirty="0"/>
              <a:t>Version: 2.0.11.0</a:t>
            </a:r>
            <a:endParaRPr lang="de-AT" dirty="0"/>
          </a:p>
        </p:txBody>
      </p:sp>
      <p:sp>
        <p:nvSpPr>
          <p:cNvPr id="19460" name="Foliennummernplatzhalter 9"/>
          <p:cNvSpPr>
            <a:spLocks noGrp="1"/>
          </p:cNvSpPr>
          <p:nvPr>
            <p:ph type="sldNum" sz="quarter" idx="12"/>
          </p:nvPr>
        </p:nvSpPr>
        <p:spPr bwMode="auto">
          <a:xfrm>
            <a:off x="4211638" y="4948238"/>
            <a:ext cx="720725" cy="195262"/>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fld id="{B3F6FD0E-ABDA-487F-BE1A-BD8A31E16F41}" type="slidenum">
              <a:rPr lang="de-AT">
                <a:solidFill>
                  <a:schemeClr val="bg1"/>
                </a:solidFill>
                <a:cs typeface="Arial" charset="0"/>
              </a:rPr>
              <a:pPr algn="ctr" fontAlgn="base">
                <a:spcBef>
                  <a:spcPct val="0"/>
                </a:spcBef>
                <a:spcAft>
                  <a:spcPct val="0"/>
                </a:spcAft>
              </a:pPr>
              <a:t>3</a:t>
            </a:fld>
            <a:endParaRPr lang="de-AT">
              <a:solidFill>
                <a:schemeClr val="bg1"/>
              </a:solidFill>
              <a:cs typeface="Arial" charset="0"/>
            </a:endParaRPr>
          </a:p>
        </p:txBody>
      </p:sp>
      <p:sp>
        <p:nvSpPr>
          <p:cNvPr id="19461" name="Rechteck 11"/>
          <p:cNvSpPr>
            <a:spLocks noChangeArrowheads="1"/>
          </p:cNvSpPr>
          <p:nvPr/>
        </p:nvSpPr>
        <p:spPr bwMode="auto">
          <a:xfrm>
            <a:off x="6300788" y="555625"/>
            <a:ext cx="2698750" cy="3970338"/>
          </a:xfrm>
          <a:prstGeom prst="rect">
            <a:avLst/>
          </a:prstGeom>
          <a:noFill/>
          <a:ln w="9525">
            <a:noFill/>
            <a:miter lim="800000"/>
            <a:headEnd/>
            <a:tailEnd/>
          </a:ln>
        </p:spPr>
        <p:txBody>
          <a:bodyPr>
            <a:spAutoFit/>
          </a:bodyPr>
          <a:lstStyle/>
          <a:p>
            <a:r>
              <a:rPr lang="de-AT" sz="1400">
                <a:latin typeface="Calibri" pitchFamily="34" charset="0"/>
              </a:rPr>
              <a:t>Das vorrangige Thema war ein sehr einfaches System zu entwickeln, damit jeder Telenot Errichter für seine Kunden in kürzester Zeit eine Lageplan Visualisierung erstellen kann und auch sein Kunde ohne aufwendige Schulungen das System bedienen kann. Es werden keine zusätzlichen Programmierer Leistungen oder Server bzw. Hardware benötigt. Die vollständige Visualisierung wird am Controller generiert.</a:t>
            </a:r>
          </a:p>
          <a:p>
            <a:r>
              <a:rPr lang="de-AT" sz="1400">
                <a:latin typeface="Calibri" pitchFamily="34" charset="0"/>
              </a:rPr>
              <a:t>Alle Texte und Sicherungsbereich- sowie Meldebereich Zuordnungen werden aus der Alarmzentrale ausgelesen.</a:t>
            </a:r>
          </a:p>
        </p:txBody>
      </p:sp>
      <p:sp>
        <p:nvSpPr>
          <p:cNvPr id="15" name="Textplatzhalter 3"/>
          <p:cNvSpPr txBox="1">
            <a:spLocks/>
          </p:cNvSpPr>
          <p:nvPr/>
        </p:nvSpPr>
        <p:spPr>
          <a:xfrm>
            <a:off x="2411413" y="0"/>
            <a:ext cx="4321175" cy="339725"/>
          </a:xfrm>
          <a:prstGeom prst="rect">
            <a:avLst/>
          </a:prstGeom>
        </p:spPr>
        <p:txBody>
          <a:bodyPr anchor="ctr"/>
          <a:lstStyle/>
          <a:p>
            <a:pPr algn="ctr" fontAlgn="auto">
              <a:spcBef>
                <a:spcPts val="0"/>
              </a:spcBef>
              <a:spcAft>
                <a:spcPts val="0"/>
              </a:spcAft>
              <a:defRPr/>
            </a:pPr>
            <a:r>
              <a:rPr lang="de-DE" sz="1200" dirty="0">
                <a:solidFill>
                  <a:schemeClr val="tx1">
                    <a:tint val="75000"/>
                  </a:schemeClr>
                </a:solidFill>
                <a:latin typeface="+mn-lt"/>
                <a:cs typeface="+mn-cs"/>
              </a:rPr>
              <a:t>Allgemeines</a:t>
            </a:r>
            <a:endParaRPr lang="de-DE" sz="1200" dirty="0">
              <a:solidFill>
                <a:schemeClr val="tx1">
                  <a:tint val="75000"/>
                </a:schemeClr>
              </a:solidFill>
              <a:latin typeface="+mn-lt"/>
              <a:cs typeface="+mn-cs"/>
            </a:endParaRPr>
          </a:p>
        </p:txBody>
      </p:sp>
      <p:cxnSp>
        <p:nvCxnSpPr>
          <p:cNvPr id="17" name="Gerade Verbindung 16"/>
          <p:cNvCxnSpPr/>
          <p:nvPr/>
        </p:nvCxnSpPr>
        <p:spPr>
          <a:xfrm>
            <a:off x="0" y="339725"/>
            <a:ext cx="9144000" cy="0"/>
          </a:xfrm>
          <a:prstGeom prst="line">
            <a:avLst/>
          </a:prstGeom>
          <a:ln w="9525">
            <a:solidFill>
              <a:schemeClr val="tx1">
                <a:lumMod val="50000"/>
                <a:lumOff val="50000"/>
              </a:schemeClr>
            </a:solidFill>
            <a:miter lim="800000"/>
          </a:ln>
        </p:spPr>
        <p:style>
          <a:lnRef idx="1">
            <a:schemeClr val="accent1"/>
          </a:lnRef>
          <a:fillRef idx="0">
            <a:schemeClr val="accent1"/>
          </a:fillRef>
          <a:effectRef idx="0">
            <a:schemeClr val="accent1"/>
          </a:effectRef>
          <a:fontRef idx="minor">
            <a:schemeClr val="tx1"/>
          </a:fontRef>
        </p:style>
      </p:cxnSp>
      <p:sp>
        <p:nvSpPr>
          <p:cNvPr id="20" name="Textplatzhalter 3"/>
          <p:cNvSpPr txBox="1">
            <a:spLocks/>
          </p:cNvSpPr>
          <p:nvPr/>
        </p:nvSpPr>
        <p:spPr>
          <a:xfrm>
            <a:off x="0" y="0"/>
            <a:ext cx="1763713" cy="339725"/>
          </a:xfrm>
          <a:prstGeom prst="rect">
            <a:avLst/>
          </a:prstGeom>
        </p:spPr>
        <p:txBody>
          <a:bodyPr anchor="ctr"/>
          <a:lstStyle/>
          <a:p>
            <a:pPr fontAlgn="auto">
              <a:spcBef>
                <a:spcPts val="0"/>
              </a:spcBef>
              <a:spcAft>
                <a:spcPts val="0"/>
              </a:spcAft>
              <a:defRPr/>
            </a:pPr>
            <a:r>
              <a:rPr lang="de-DE" sz="1200" dirty="0" err="1">
                <a:solidFill>
                  <a:schemeClr val="tx1">
                    <a:tint val="75000"/>
                  </a:schemeClr>
                </a:solidFill>
                <a:latin typeface="+mn-lt"/>
                <a:cs typeface="+mn-cs"/>
              </a:rPr>
              <a:t>SecurityMap</a:t>
            </a:r>
            <a:r>
              <a:rPr lang="de-DE" sz="1200" dirty="0">
                <a:solidFill>
                  <a:schemeClr val="tx1">
                    <a:tint val="75000"/>
                  </a:schemeClr>
                </a:solidFill>
                <a:latin typeface="+mn-lt"/>
                <a:cs typeface="+mn-cs"/>
              </a:rPr>
              <a:t> </a:t>
            </a:r>
            <a:r>
              <a:rPr lang="de-DE" sz="1200" dirty="0" err="1">
                <a:solidFill>
                  <a:schemeClr val="tx1">
                    <a:tint val="75000"/>
                  </a:schemeClr>
                </a:solidFill>
                <a:latin typeface="+mn-lt"/>
                <a:cs typeface="+mn-cs"/>
              </a:rPr>
              <a:t>Shield</a:t>
            </a:r>
            <a:r>
              <a:rPr lang="de-DE" sz="1200" dirty="0">
                <a:solidFill>
                  <a:schemeClr val="tx1">
                    <a:tint val="75000"/>
                  </a:schemeClr>
                </a:solidFill>
                <a:latin typeface="+mn-lt"/>
                <a:cs typeface="+mn-cs"/>
              </a:rPr>
              <a:t> 400H</a:t>
            </a:r>
            <a:endParaRPr lang="de-DE" sz="1100" dirty="0">
              <a:solidFill>
                <a:schemeClr val="tx1">
                  <a:tint val="75000"/>
                </a:schemeClr>
              </a:solidFill>
              <a:latin typeface="+mn-lt"/>
              <a:cs typeface="+mn-cs"/>
            </a:endParaRPr>
          </a:p>
        </p:txBody>
      </p:sp>
      <p:sp>
        <p:nvSpPr>
          <p:cNvPr id="21" name="Textplatzhalter 3"/>
          <p:cNvSpPr txBox="1">
            <a:spLocks/>
          </p:cNvSpPr>
          <p:nvPr/>
        </p:nvSpPr>
        <p:spPr>
          <a:xfrm>
            <a:off x="7667625" y="0"/>
            <a:ext cx="1476375" cy="339725"/>
          </a:xfrm>
          <a:prstGeom prst="rect">
            <a:avLst/>
          </a:prstGeom>
        </p:spPr>
        <p:txBody>
          <a:bodyPr anchor="ctr"/>
          <a:lstStyle/>
          <a:p>
            <a:pPr algn="r" fontAlgn="auto">
              <a:spcBef>
                <a:spcPts val="0"/>
              </a:spcBef>
              <a:spcAft>
                <a:spcPts val="0"/>
              </a:spcAft>
              <a:defRPr/>
            </a:pPr>
            <a:r>
              <a:rPr lang="de-DE" sz="1200" dirty="0" err="1">
                <a:solidFill>
                  <a:schemeClr val="tx1">
                    <a:tint val="75000"/>
                  </a:schemeClr>
                </a:solidFill>
                <a:latin typeface="+mn-lt"/>
                <a:cs typeface="+mn-cs"/>
              </a:rPr>
              <a:t>SecMap</a:t>
            </a:r>
            <a:r>
              <a:rPr lang="de-DE" sz="1200" dirty="0">
                <a:solidFill>
                  <a:schemeClr val="tx1">
                    <a:tint val="75000"/>
                  </a:schemeClr>
                </a:solidFill>
                <a:latin typeface="+mn-lt"/>
                <a:cs typeface="+mn-cs"/>
              </a:rPr>
              <a:t> GmbH</a:t>
            </a:r>
            <a:endParaRPr lang="de-DE" sz="1100" dirty="0">
              <a:solidFill>
                <a:schemeClr val="tx1">
                  <a:tint val="75000"/>
                </a:schemeClr>
              </a:solidFill>
              <a:latin typeface="+mn-lt"/>
              <a:cs typeface="+mn-cs"/>
            </a:endParaRPr>
          </a:p>
        </p:txBody>
      </p:sp>
      <p:pic>
        <p:nvPicPr>
          <p:cNvPr id="19466" name="Picture 6"/>
          <p:cNvPicPr>
            <a:picLocks noChangeAspect="1" noChangeArrowheads="1"/>
          </p:cNvPicPr>
          <p:nvPr/>
        </p:nvPicPr>
        <p:blipFill>
          <a:blip r:embed="rId3" cstate="print"/>
          <a:srcRect/>
          <a:stretch>
            <a:fillRect/>
          </a:stretch>
        </p:blipFill>
        <p:spPr bwMode="auto">
          <a:xfrm>
            <a:off x="179388" y="555625"/>
            <a:ext cx="4616450" cy="2500313"/>
          </a:xfrm>
          <a:prstGeom prst="rect">
            <a:avLst/>
          </a:prstGeom>
          <a:noFill/>
          <a:ln w="9525">
            <a:noFill/>
            <a:miter lim="800000"/>
            <a:headEnd/>
            <a:tailEnd/>
          </a:ln>
        </p:spPr>
      </p:pic>
      <p:pic>
        <p:nvPicPr>
          <p:cNvPr id="19467" name="Picture 7"/>
          <p:cNvPicPr>
            <a:picLocks noChangeAspect="1" noChangeArrowheads="1"/>
          </p:cNvPicPr>
          <p:nvPr/>
        </p:nvPicPr>
        <p:blipFill>
          <a:blip r:embed="rId4" cstate="print"/>
          <a:srcRect/>
          <a:stretch>
            <a:fillRect/>
          </a:stretch>
        </p:blipFill>
        <p:spPr bwMode="auto">
          <a:xfrm>
            <a:off x="1692275" y="1131888"/>
            <a:ext cx="4483100" cy="2428875"/>
          </a:xfrm>
          <a:prstGeom prst="rect">
            <a:avLst/>
          </a:prstGeom>
          <a:noFill/>
          <a:ln w="9525">
            <a:noFill/>
            <a:miter lim="800000"/>
            <a:headEnd/>
            <a:tailEnd/>
          </a:ln>
        </p:spPr>
      </p:pic>
      <p:pic>
        <p:nvPicPr>
          <p:cNvPr id="19468" name="Picture 5"/>
          <p:cNvPicPr>
            <a:picLocks noChangeAspect="1" noChangeArrowheads="1"/>
          </p:cNvPicPr>
          <p:nvPr/>
        </p:nvPicPr>
        <p:blipFill>
          <a:blip r:embed="rId5" cstate="print"/>
          <a:srcRect/>
          <a:stretch>
            <a:fillRect/>
          </a:stretch>
        </p:blipFill>
        <p:spPr bwMode="auto">
          <a:xfrm>
            <a:off x="755650" y="1951038"/>
            <a:ext cx="5040313" cy="273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4948238"/>
            <a:ext cx="9144000" cy="1952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200" dirty="0"/>
          </a:p>
        </p:txBody>
      </p:sp>
      <p:sp>
        <p:nvSpPr>
          <p:cNvPr id="8" name="Datumsplatzhalter 7"/>
          <p:cNvSpPr>
            <a:spLocks noGrp="1"/>
          </p:cNvSpPr>
          <p:nvPr>
            <p:ph type="dt" sz="quarter" idx="10"/>
          </p:nvPr>
        </p:nvSpPr>
        <p:spPr>
          <a:xfrm>
            <a:off x="0" y="4948238"/>
            <a:ext cx="2590800" cy="195262"/>
          </a:xfrm>
        </p:spPr>
        <p:txBody>
          <a:bodyPr/>
          <a:lstStyle/>
          <a:p>
            <a:pPr>
              <a:defRPr/>
            </a:pPr>
            <a:r>
              <a:rPr lang="de-AT" dirty="0"/>
              <a:t>10.05.2017</a:t>
            </a:r>
            <a:endParaRPr lang="de-AT" dirty="0"/>
          </a:p>
        </p:txBody>
      </p:sp>
      <p:sp>
        <p:nvSpPr>
          <p:cNvPr id="9" name="Fußzeilenplatzhalter 8"/>
          <p:cNvSpPr>
            <a:spLocks noGrp="1"/>
          </p:cNvSpPr>
          <p:nvPr>
            <p:ph type="ftr" sz="quarter" idx="11"/>
          </p:nvPr>
        </p:nvSpPr>
        <p:spPr>
          <a:xfrm>
            <a:off x="7885113" y="4948238"/>
            <a:ext cx="1258887" cy="195262"/>
          </a:xfrm>
        </p:spPr>
        <p:txBody>
          <a:bodyPr/>
          <a:lstStyle/>
          <a:p>
            <a:pPr algn="r">
              <a:defRPr/>
            </a:pPr>
            <a:r>
              <a:rPr lang="de-AT" dirty="0"/>
              <a:t>Version: 2.0.11.0</a:t>
            </a:r>
            <a:endParaRPr lang="de-AT" dirty="0"/>
          </a:p>
        </p:txBody>
      </p:sp>
      <p:sp>
        <p:nvSpPr>
          <p:cNvPr id="21508" name="Foliennummernplatzhalter 9"/>
          <p:cNvSpPr>
            <a:spLocks noGrp="1"/>
          </p:cNvSpPr>
          <p:nvPr>
            <p:ph type="sldNum" sz="quarter" idx="12"/>
          </p:nvPr>
        </p:nvSpPr>
        <p:spPr bwMode="auto">
          <a:xfrm>
            <a:off x="4211638" y="4948238"/>
            <a:ext cx="720725" cy="195262"/>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fld id="{C33C40E7-21D0-4D58-9EA2-03E7B62D0F55}" type="slidenum">
              <a:rPr lang="de-AT">
                <a:solidFill>
                  <a:schemeClr val="bg1"/>
                </a:solidFill>
                <a:cs typeface="Arial" charset="0"/>
              </a:rPr>
              <a:pPr algn="ctr" fontAlgn="base">
                <a:spcBef>
                  <a:spcPct val="0"/>
                </a:spcBef>
                <a:spcAft>
                  <a:spcPct val="0"/>
                </a:spcAft>
              </a:pPr>
              <a:t>4</a:t>
            </a:fld>
            <a:endParaRPr lang="de-AT">
              <a:solidFill>
                <a:schemeClr val="bg1"/>
              </a:solidFill>
              <a:cs typeface="Arial" charset="0"/>
            </a:endParaRPr>
          </a:p>
        </p:txBody>
      </p:sp>
      <p:sp>
        <p:nvSpPr>
          <p:cNvPr id="21509" name="Rechteck 11"/>
          <p:cNvSpPr>
            <a:spLocks noChangeArrowheads="1"/>
          </p:cNvSpPr>
          <p:nvPr/>
        </p:nvSpPr>
        <p:spPr bwMode="auto">
          <a:xfrm>
            <a:off x="6372225" y="1058863"/>
            <a:ext cx="2771775" cy="2894012"/>
          </a:xfrm>
          <a:prstGeom prst="rect">
            <a:avLst/>
          </a:prstGeom>
          <a:noFill/>
          <a:ln w="9525">
            <a:noFill/>
            <a:miter lim="800000"/>
            <a:headEnd/>
            <a:tailEnd/>
          </a:ln>
        </p:spPr>
        <p:txBody>
          <a:bodyPr>
            <a:spAutoFit/>
          </a:bodyPr>
          <a:lstStyle/>
          <a:p>
            <a:r>
              <a:rPr lang="de-AT" sz="1400">
                <a:latin typeface="Calibri" pitchFamily="34" charset="0"/>
              </a:rPr>
              <a:t>Die Controller können auch vernetzt werden. Somit ist die Darstellung und Bedienung mehrerer Zentralen in einer Oberfläche möglich. </a:t>
            </a:r>
          </a:p>
          <a:p>
            <a:r>
              <a:rPr lang="de-AT" sz="1400">
                <a:latin typeface="Calibri" pitchFamily="34" charset="0"/>
              </a:rPr>
              <a:t>Die verschlüsselte Kommunikation kann im internen Netzwerk oder auch über einen Hosted VPN Dienst erfolgen. Somit ist auch eine AES 256 gesicherte Kommunikation mit entfernten Standorten, ohne jegliche Portfreischaltung oder zusätzlicher VPN-Router möglich.</a:t>
            </a:r>
          </a:p>
        </p:txBody>
      </p:sp>
      <p:sp>
        <p:nvSpPr>
          <p:cNvPr id="15" name="Textplatzhalter 3"/>
          <p:cNvSpPr txBox="1">
            <a:spLocks/>
          </p:cNvSpPr>
          <p:nvPr/>
        </p:nvSpPr>
        <p:spPr>
          <a:xfrm>
            <a:off x="2411413" y="0"/>
            <a:ext cx="4321175" cy="339725"/>
          </a:xfrm>
          <a:prstGeom prst="rect">
            <a:avLst/>
          </a:prstGeom>
        </p:spPr>
        <p:txBody>
          <a:bodyPr anchor="ctr"/>
          <a:lstStyle/>
          <a:p>
            <a:pPr algn="ctr" fontAlgn="auto">
              <a:spcBef>
                <a:spcPts val="0"/>
              </a:spcBef>
              <a:spcAft>
                <a:spcPts val="0"/>
              </a:spcAft>
              <a:defRPr/>
            </a:pPr>
            <a:r>
              <a:rPr lang="de-DE" sz="1200" dirty="0">
                <a:solidFill>
                  <a:schemeClr val="tx1">
                    <a:tint val="75000"/>
                  </a:schemeClr>
                </a:solidFill>
                <a:latin typeface="+mn-lt"/>
                <a:cs typeface="+mn-cs"/>
              </a:rPr>
              <a:t>Multi-Zentrale</a:t>
            </a:r>
            <a:endParaRPr lang="de-DE" sz="1200" dirty="0">
              <a:solidFill>
                <a:schemeClr val="tx1">
                  <a:tint val="75000"/>
                </a:schemeClr>
              </a:solidFill>
              <a:latin typeface="+mn-lt"/>
              <a:cs typeface="+mn-cs"/>
            </a:endParaRPr>
          </a:p>
        </p:txBody>
      </p:sp>
      <p:cxnSp>
        <p:nvCxnSpPr>
          <p:cNvPr id="17" name="Gerade Verbindung 16"/>
          <p:cNvCxnSpPr/>
          <p:nvPr/>
        </p:nvCxnSpPr>
        <p:spPr>
          <a:xfrm>
            <a:off x="0" y="339725"/>
            <a:ext cx="9144000" cy="0"/>
          </a:xfrm>
          <a:prstGeom prst="line">
            <a:avLst/>
          </a:prstGeom>
          <a:ln w="9525">
            <a:solidFill>
              <a:schemeClr val="tx1">
                <a:lumMod val="50000"/>
                <a:lumOff val="50000"/>
              </a:schemeClr>
            </a:solidFill>
            <a:miter lim="800000"/>
          </a:ln>
        </p:spPr>
        <p:style>
          <a:lnRef idx="1">
            <a:schemeClr val="accent1"/>
          </a:lnRef>
          <a:fillRef idx="0">
            <a:schemeClr val="accent1"/>
          </a:fillRef>
          <a:effectRef idx="0">
            <a:schemeClr val="accent1"/>
          </a:effectRef>
          <a:fontRef idx="minor">
            <a:schemeClr val="tx1"/>
          </a:fontRef>
        </p:style>
      </p:cxnSp>
      <p:sp>
        <p:nvSpPr>
          <p:cNvPr id="20" name="Textplatzhalter 3"/>
          <p:cNvSpPr txBox="1">
            <a:spLocks/>
          </p:cNvSpPr>
          <p:nvPr/>
        </p:nvSpPr>
        <p:spPr>
          <a:xfrm>
            <a:off x="0" y="0"/>
            <a:ext cx="1763713" cy="339725"/>
          </a:xfrm>
          <a:prstGeom prst="rect">
            <a:avLst/>
          </a:prstGeom>
        </p:spPr>
        <p:txBody>
          <a:bodyPr anchor="ctr"/>
          <a:lstStyle/>
          <a:p>
            <a:pPr fontAlgn="auto">
              <a:spcBef>
                <a:spcPts val="0"/>
              </a:spcBef>
              <a:spcAft>
                <a:spcPts val="0"/>
              </a:spcAft>
              <a:defRPr/>
            </a:pPr>
            <a:r>
              <a:rPr lang="de-DE" sz="1200" dirty="0" err="1">
                <a:solidFill>
                  <a:schemeClr val="tx1">
                    <a:tint val="75000"/>
                  </a:schemeClr>
                </a:solidFill>
                <a:latin typeface="+mn-lt"/>
                <a:cs typeface="+mn-cs"/>
              </a:rPr>
              <a:t>SecurityMap</a:t>
            </a:r>
            <a:r>
              <a:rPr lang="de-DE" sz="1200" dirty="0">
                <a:solidFill>
                  <a:schemeClr val="tx1">
                    <a:tint val="75000"/>
                  </a:schemeClr>
                </a:solidFill>
                <a:latin typeface="+mn-lt"/>
                <a:cs typeface="+mn-cs"/>
              </a:rPr>
              <a:t> </a:t>
            </a:r>
            <a:r>
              <a:rPr lang="de-DE" sz="1200" dirty="0" err="1">
                <a:solidFill>
                  <a:schemeClr val="tx1">
                    <a:tint val="75000"/>
                  </a:schemeClr>
                </a:solidFill>
                <a:latin typeface="+mn-lt"/>
                <a:cs typeface="+mn-cs"/>
              </a:rPr>
              <a:t>Shield</a:t>
            </a:r>
            <a:r>
              <a:rPr lang="de-DE" sz="1200" dirty="0">
                <a:solidFill>
                  <a:schemeClr val="tx1">
                    <a:tint val="75000"/>
                  </a:schemeClr>
                </a:solidFill>
                <a:latin typeface="+mn-lt"/>
                <a:cs typeface="+mn-cs"/>
              </a:rPr>
              <a:t> 400H</a:t>
            </a:r>
            <a:endParaRPr lang="de-DE" sz="1100" dirty="0">
              <a:solidFill>
                <a:schemeClr val="tx1">
                  <a:tint val="75000"/>
                </a:schemeClr>
              </a:solidFill>
              <a:latin typeface="+mn-lt"/>
              <a:cs typeface="+mn-cs"/>
            </a:endParaRPr>
          </a:p>
        </p:txBody>
      </p:sp>
      <p:sp>
        <p:nvSpPr>
          <p:cNvPr id="21" name="Textplatzhalter 3"/>
          <p:cNvSpPr txBox="1">
            <a:spLocks/>
          </p:cNvSpPr>
          <p:nvPr/>
        </p:nvSpPr>
        <p:spPr>
          <a:xfrm>
            <a:off x="7667625" y="0"/>
            <a:ext cx="1476375" cy="339725"/>
          </a:xfrm>
          <a:prstGeom prst="rect">
            <a:avLst/>
          </a:prstGeom>
        </p:spPr>
        <p:txBody>
          <a:bodyPr anchor="ctr"/>
          <a:lstStyle/>
          <a:p>
            <a:pPr algn="r" fontAlgn="auto">
              <a:spcBef>
                <a:spcPts val="0"/>
              </a:spcBef>
              <a:spcAft>
                <a:spcPts val="0"/>
              </a:spcAft>
              <a:defRPr/>
            </a:pPr>
            <a:r>
              <a:rPr lang="de-DE" sz="1200" dirty="0" err="1">
                <a:solidFill>
                  <a:schemeClr val="tx1">
                    <a:tint val="75000"/>
                  </a:schemeClr>
                </a:solidFill>
                <a:latin typeface="+mn-lt"/>
                <a:cs typeface="+mn-cs"/>
              </a:rPr>
              <a:t>SecMap</a:t>
            </a:r>
            <a:r>
              <a:rPr lang="de-DE" sz="1200" dirty="0">
                <a:solidFill>
                  <a:schemeClr val="tx1">
                    <a:tint val="75000"/>
                  </a:schemeClr>
                </a:solidFill>
                <a:latin typeface="+mn-lt"/>
                <a:cs typeface="+mn-cs"/>
              </a:rPr>
              <a:t> GmbH</a:t>
            </a:r>
            <a:endParaRPr lang="de-DE" sz="1100" dirty="0">
              <a:solidFill>
                <a:schemeClr val="tx1">
                  <a:tint val="75000"/>
                </a:schemeClr>
              </a:solidFill>
              <a:latin typeface="+mn-lt"/>
              <a:cs typeface="+mn-cs"/>
            </a:endParaRPr>
          </a:p>
        </p:txBody>
      </p:sp>
      <p:pic>
        <p:nvPicPr>
          <p:cNvPr id="21514" name="Picture 2"/>
          <p:cNvPicPr>
            <a:picLocks noChangeAspect="1" noChangeArrowheads="1"/>
          </p:cNvPicPr>
          <p:nvPr/>
        </p:nvPicPr>
        <p:blipFill>
          <a:blip r:embed="rId3" cstate="print"/>
          <a:srcRect/>
          <a:stretch>
            <a:fillRect/>
          </a:stretch>
        </p:blipFill>
        <p:spPr bwMode="auto">
          <a:xfrm>
            <a:off x="179388" y="484188"/>
            <a:ext cx="4216400" cy="2282825"/>
          </a:xfrm>
          <a:prstGeom prst="rect">
            <a:avLst/>
          </a:prstGeom>
          <a:noFill/>
          <a:ln w="9525">
            <a:noFill/>
            <a:miter lim="800000"/>
            <a:headEnd/>
            <a:tailEnd/>
          </a:ln>
        </p:spPr>
      </p:pic>
      <p:pic>
        <p:nvPicPr>
          <p:cNvPr id="21515" name="Picture 4"/>
          <p:cNvPicPr>
            <a:picLocks noChangeAspect="1" noChangeArrowheads="1"/>
          </p:cNvPicPr>
          <p:nvPr/>
        </p:nvPicPr>
        <p:blipFill>
          <a:blip r:embed="rId4" cstate="print"/>
          <a:srcRect/>
          <a:stretch>
            <a:fillRect/>
          </a:stretch>
        </p:blipFill>
        <p:spPr bwMode="auto">
          <a:xfrm>
            <a:off x="684213" y="1851025"/>
            <a:ext cx="5370512" cy="273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4948238"/>
            <a:ext cx="9144000" cy="1952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200" dirty="0"/>
          </a:p>
        </p:txBody>
      </p:sp>
      <p:sp>
        <p:nvSpPr>
          <p:cNvPr id="8" name="Datumsplatzhalter 7"/>
          <p:cNvSpPr>
            <a:spLocks noGrp="1"/>
          </p:cNvSpPr>
          <p:nvPr>
            <p:ph type="dt" sz="quarter" idx="10"/>
          </p:nvPr>
        </p:nvSpPr>
        <p:spPr>
          <a:xfrm>
            <a:off x="0" y="4948238"/>
            <a:ext cx="2590800" cy="195262"/>
          </a:xfrm>
        </p:spPr>
        <p:txBody>
          <a:bodyPr/>
          <a:lstStyle/>
          <a:p>
            <a:pPr>
              <a:defRPr/>
            </a:pPr>
            <a:r>
              <a:rPr lang="de-AT" dirty="0"/>
              <a:t>10.05.2017</a:t>
            </a:r>
            <a:endParaRPr lang="de-AT" dirty="0"/>
          </a:p>
        </p:txBody>
      </p:sp>
      <p:sp>
        <p:nvSpPr>
          <p:cNvPr id="9" name="Fußzeilenplatzhalter 8"/>
          <p:cNvSpPr>
            <a:spLocks noGrp="1"/>
          </p:cNvSpPr>
          <p:nvPr>
            <p:ph type="ftr" sz="quarter" idx="11"/>
          </p:nvPr>
        </p:nvSpPr>
        <p:spPr>
          <a:xfrm>
            <a:off x="7885113" y="4948238"/>
            <a:ext cx="1258887" cy="195262"/>
          </a:xfrm>
        </p:spPr>
        <p:txBody>
          <a:bodyPr/>
          <a:lstStyle/>
          <a:p>
            <a:pPr algn="r">
              <a:defRPr/>
            </a:pPr>
            <a:r>
              <a:rPr lang="de-AT" dirty="0"/>
              <a:t>Version: 2.0.11.0</a:t>
            </a:r>
            <a:endParaRPr lang="de-AT" dirty="0"/>
          </a:p>
        </p:txBody>
      </p:sp>
      <p:sp>
        <p:nvSpPr>
          <p:cNvPr id="23556" name="Foliennummernplatzhalter 9"/>
          <p:cNvSpPr>
            <a:spLocks noGrp="1"/>
          </p:cNvSpPr>
          <p:nvPr>
            <p:ph type="sldNum" sz="quarter" idx="12"/>
          </p:nvPr>
        </p:nvSpPr>
        <p:spPr bwMode="auto">
          <a:xfrm>
            <a:off x="4211638" y="4948238"/>
            <a:ext cx="720725" cy="195262"/>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fld id="{FC1660C2-7180-46CB-8053-C35037965D70}" type="slidenum">
              <a:rPr lang="de-AT">
                <a:solidFill>
                  <a:schemeClr val="bg1"/>
                </a:solidFill>
                <a:cs typeface="Arial" charset="0"/>
              </a:rPr>
              <a:pPr algn="ctr" fontAlgn="base">
                <a:spcBef>
                  <a:spcPct val="0"/>
                </a:spcBef>
                <a:spcAft>
                  <a:spcPct val="0"/>
                </a:spcAft>
              </a:pPr>
              <a:t>5</a:t>
            </a:fld>
            <a:endParaRPr lang="de-AT">
              <a:solidFill>
                <a:schemeClr val="bg1"/>
              </a:solidFill>
              <a:cs typeface="Arial" charset="0"/>
            </a:endParaRPr>
          </a:p>
        </p:txBody>
      </p:sp>
      <p:sp>
        <p:nvSpPr>
          <p:cNvPr id="23557" name="Rechteck 11"/>
          <p:cNvSpPr>
            <a:spLocks noChangeArrowheads="1"/>
          </p:cNvSpPr>
          <p:nvPr/>
        </p:nvSpPr>
        <p:spPr bwMode="auto">
          <a:xfrm>
            <a:off x="6300788" y="700088"/>
            <a:ext cx="2698750" cy="3754437"/>
          </a:xfrm>
          <a:prstGeom prst="rect">
            <a:avLst/>
          </a:prstGeom>
          <a:noFill/>
          <a:ln w="9525">
            <a:noFill/>
            <a:miter lim="800000"/>
            <a:headEnd/>
            <a:tailEnd/>
          </a:ln>
        </p:spPr>
        <p:txBody>
          <a:bodyPr>
            <a:spAutoFit/>
          </a:bodyPr>
          <a:lstStyle/>
          <a:p>
            <a:r>
              <a:rPr lang="de-AT" sz="1400">
                <a:latin typeface="Calibri" pitchFamily="34" charset="0"/>
              </a:rPr>
              <a:t>Auch die Darstellung von Überwachungskameras eines Milestone Xprotect Systems ist möglich. Die Kameras werden vom Server mit Namen ausgelesen.</a:t>
            </a:r>
          </a:p>
          <a:p>
            <a:r>
              <a:rPr lang="de-AT" sz="1400">
                <a:latin typeface="Calibri" pitchFamily="34" charset="0"/>
              </a:rPr>
              <a:t>Danach können die Kameras am Plan positioniert und zu den Meldern mit einfachem Drag and Drop in die Melderliste zugeordnet werden. Bei Alarmauslösung oder auch bei einfacher Statusänderung (bei aktiver Verfolgung) erscheint das Live Bild der zugeordneten Kamera und die Wiedergabe kann gestartet werden.</a:t>
            </a:r>
          </a:p>
          <a:p>
            <a:endParaRPr lang="de-AT" sz="1400">
              <a:latin typeface="Calibri" pitchFamily="34" charset="0"/>
            </a:endParaRPr>
          </a:p>
        </p:txBody>
      </p:sp>
      <p:sp>
        <p:nvSpPr>
          <p:cNvPr id="15" name="Textplatzhalter 3"/>
          <p:cNvSpPr txBox="1">
            <a:spLocks/>
          </p:cNvSpPr>
          <p:nvPr/>
        </p:nvSpPr>
        <p:spPr>
          <a:xfrm>
            <a:off x="2411413" y="0"/>
            <a:ext cx="4321175" cy="339725"/>
          </a:xfrm>
          <a:prstGeom prst="rect">
            <a:avLst/>
          </a:prstGeom>
        </p:spPr>
        <p:txBody>
          <a:bodyPr anchor="ctr"/>
          <a:lstStyle/>
          <a:p>
            <a:pPr algn="ctr" fontAlgn="auto">
              <a:spcBef>
                <a:spcPts val="0"/>
              </a:spcBef>
              <a:spcAft>
                <a:spcPts val="0"/>
              </a:spcAft>
              <a:defRPr/>
            </a:pPr>
            <a:r>
              <a:rPr lang="de-DE" sz="1200" dirty="0" err="1">
                <a:solidFill>
                  <a:schemeClr val="tx1">
                    <a:tint val="75000"/>
                  </a:schemeClr>
                </a:solidFill>
                <a:latin typeface="+mn-lt"/>
                <a:cs typeface="+mn-cs"/>
              </a:rPr>
              <a:t>Milestone</a:t>
            </a:r>
            <a:r>
              <a:rPr lang="de-DE" sz="1200" dirty="0">
                <a:solidFill>
                  <a:schemeClr val="tx1">
                    <a:tint val="75000"/>
                  </a:schemeClr>
                </a:solidFill>
                <a:latin typeface="+mn-lt"/>
                <a:cs typeface="+mn-cs"/>
              </a:rPr>
              <a:t> </a:t>
            </a:r>
            <a:r>
              <a:rPr lang="de-DE" sz="1200" dirty="0" err="1">
                <a:solidFill>
                  <a:schemeClr val="tx1">
                    <a:tint val="75000"/>
                  </a:schemeClr>
                </a:solidFill>
                <a:latin typeface="+mn-lt"/>
                <a:cs typeface="+mn-cs"/>
              </a:rPr>
              <a:t>Xprotect</a:t>
            </a:r>
            <a:r>
              <a:rPr lang="de-DE" sz="1200" dirty="0">
                <a:solidFill>
                  <a:schemeClr val="tx1">
                    <a:tint val="75000"/>
                  </a:schemeClr>
                </a:solidFill>
                <a:latin typeface="+mn-lt"/>
                <a:cs typeface="+mn-cs"/>
              </a:rPr>
              <a:t> Video Darstellung</a:t>
            </a:r>
            <a:endParaRPr lang="de-DE" sz="1200" dirty="0">
              <a:solidFill>
                <a:schemeClr val="tx1">
                  <a:tint val="75000"/>
                </a:schemeClr>
              </a:solidFill>
              <a:latin typeface="+mn-lt"/>
              <a:cs typeface="+mn-cs"/>
            </a:endParaRPr>
          </a:p>
        </p:txBody>
      </p:sp>
      <p:cxnSp>
        <p:nvCxnSpPr>
          <p:cNvPr id="17" name="Gerade Verbindung 16"/>
          <p:cNvCxnSpPr/>
          <p:nvPr/>
        </p:nvCxnSpPr>
        <p:spPr>
          <a:xfrm>
            <a:off x="0" y="339725"/>
            <a:ext cx="9144000" cy="0"/>
          </a:xfrm>
          <a:prstGeom prst="line">
            <a:avLst/>
          </a:prstGeom>
          <a:ln w="9525">
            <a:solidFill>
              <a:schemeClr val="tx1">
                <a:lumMod val="50000"/>
                <a:lumOff val="50000"/>
              </a:schemeClr>
            </a:solidFill>
            <a:miter lim="800000"/>
          </a:ln>
        </p:spPr>
        <p:style>
          <a:lnRef idx="1">
            <a:schemeClr val="accent1"/>
          </a:lnRef>
          <a:fillRef idx="0">
            <a:schemeClr val="accent1"/>
          </a:fillRef>
          <a:effectRef idx="0">
            <a:schemeClr val="accent1"/>
          </a:effectRef>
          <a:fontRef idx="minor">
            <a:schemeClr val="tx1"/>
          </a:fontRef>
        </p:style>
      </p:cxnSp>
      <p:sp>
        <p:nvSpPr>
          <p:cNvPr id="20" name="Textplatzhalter 3"/>
          <p:cNvSpPr txBox="1">
            <a:spLocks/>
          </p:cNvSpPr>
          <p:nvPr/>
        </p:nvSpPr>
        <p:spPr>
          <a:xfrm>
            <a:off x="0" y="0"/>
            <a:ext cx="1763713" cy="339725"/>
          </a:xfrm>
          <a:prstGeom prst="rect">
            <a:avLst/>
          </a:prstGeom>
        </p:spPr>
        <p:txBody>
          <a:bodyPr anchor="ctr"/>
          <a:lstStyle/>
          <a:p>
            <a:pPr fontAlgn="auto">
              <a:spcBef>
                <a:spcPts val="0"/>
              </a:spcBef>
              <a:spcAft>
                <a:spcPts val="0"/>
              </a:spcAft>
              <a:defRPr/>
            </a:pPr>
            <a:r>
              <a:rPr lang="de-DE" sz="1200" dirty="0" err="1">
                <a:solidFill>
                  <a:schemeClr val="tx1">
                    <a:tint val="75000"/>
                  </a:schemeClr>
                </a:solidFill>
                <a:latin typeface="+mn-lt"/>
                <a:cs typeface="+mn-cs"/>
              </a:rPr>
              <a:t>SecurityMap</a:t>
            </a:r>
            <a:r>
              <a:rPr lang="de-DE" sz="1200" dirty="0">
                <a:solidFill>
                  <a:schemeClr val="tx1">
                    <a:tint val="75000"/>
                  </a:schemeClr>
                </a:solidFill>
                <a:latin typeface="+mn-lt"/>
                <a:cs typeface="+mn-cs"/>
              </a:rPr>
              <a:t> </a:t>
            </a:r>
            <a:r>
              <a:rPr lang="de-DE" sz="1200" dirty="0" err="1">
                <a:solidFill>
                  <a:schemeClr val="tx1">
                    <a:tint val="75000"/>
                  </a:schemeClr>
                </a:solidFill>
                <a:latin typeface="+mn-lt"/>
                <a:cs typeface="+mn-cs"/>
              </a:rPr>
              <a:t>Shield</a:t>
            </a:r>
            <a:r>
              <a:rPr lang="de-DE" sz="1200" dirty="0">
                <a:solidFill>
                  <a:schemeClr val="tx1">
                    <a:tint val="75000"/>
                  </a:schemeClr>
                </a:solidFill>
                <a:latin typeface="+mn-lt"/>
                <a:cs typeface="+mn-cs"/>
              </a:rPr>
              <a:t> 400H</a:t>
            </a:r>
            <a:endParaRPr lang="de-DE" sz="1100" dirty="0">
              <a:solidFill>
                <a:schemeClr val="tx1">
                  <a:tint val="75000"/>
                </a:schemeClr>
              </a:solidFill>
              <a:latin typeface="+mn-lt"/>
              <a:cs typeface="+mn-cs"/>
            </a:endParaRPr>
          </a:p>
        </p:txBody>
      </p:sp>
      <p:sp>
        <p:nvSpPr>
          <p:cNvPr id="21" name="Textplatzhalter 3"/>
          <p:cNvSpPr txBox="1">
            <a:spLocks/>
          </p:cNvSpPr>
          <p:nvPr/>
        </p:nvSpPr>
        <p:spPr>
          <a:xfrm>
            <a:off x="7667625" y="0"/>
            <a:ext cx="1476375" cy="339725"/>
          </a:xfrm>
          <a:prstGeom prst="rect">
            <a:avLst/>
          </a:prstGeom>
        </p:spPr>
        <p:txBody>
          <a:bodyPr anchor="ctr"/>
          <a:lstStyle/>
          <a:p>
            <a:pPr algn="r" fontAlgn="auto">
              <a:spcBef>
                <a:spcPts val="0"/>
              </a:spcBef>
              <a:spcAft>
                <a:spcPts val="0"/>
              </a:spcAft>
              <a:defRPr/>
            </a:pPr>
            <a:r>
              <a:rPr lang="de-DE" sz="1200" dirty="0" err="1">
                <a:solidFill>
                  <a:schemeClr val="tx1">
                    <a:tint val="75000"/>
                  </a:schemeClr>
                </a:solidFill>
                <a:latin typeface="+mn-lt"/>
                <a:cs typeface="+mn-cs"/>
              </a:rPr>
              <a:t>SecMap</a:t>
            </a:r>
            <a:r>
              <a:rPr lang="de-DE" sz="1200" dirty="0">
                <a:solidFill>
                  <a:schemeClr val="tx1">
                    <a:tint val="75000"/>
                  </a:schemeClr>
                </a:solidFill>
                <a:latin typeface="+mn-lt"/>
                <a:cs typeface="+mn-cs"/>
              </a:rPr>
              <a:t> GmbH</a:t>
            </a:r>
            <a:endParaRPr lang="de-DE" sz="1100" dirty="0">
              <a:solidFill>
                <a:schemeClr val="tx1">
                  <a:tint val="75000"/>
                </a:schemeClr>
              </a:solidFill>
              <a:latin typeface="+mn-lt"/>
              <a:cs typeface="+mn-cs"/>
            </a:endParaRPr>
          </a:p>
        </p:txBody>
      </p:sp>
      <p:pic>
        <p:nvPicPr>
          <p:cNvPr id="23562" name="Picture 3"/>
          <p:cNvPicPr>
            <a:picLocks noChangeAspect="1" noChangeArrowheads="1"/>
          </p:cNvPicPr>
          <p:nvPr/>
        </p:nvPicPr>
        <p:blipFill>
          <a:blip r:embed="rId3" cstate="print"/>
          <a:srcRect/>
          <a:stretch>
            <a:fillRect/>
          </a:stretch>
        </p:blipFill>
        <p:spPr bwMode="auto">
          <a:xfrm>
            <a:off x="250825" y="627063"/>
            <a:ext cx="4897438" cy="2498725"/>
          </a:xfrm>
          <a:prstGeom prst="rect">
            <a:avLst/>
          </a:prstGeom>
          <a:noFill/>
          <a:ln w="9525">
            <a:noFill/>
            <a:miter lim="800000"/>
            <a:headEnd/>
            <a:tailEnd/>
          </a:ln>
        </p:spPr>
      </p:pic>
      <p:pic>
        <p:nvPicPr>
          <p:cNvPr id="23563" name="Picture 5"/>
          <p:cNvPicPr>
            <a:picLocks noChangeAspect="1" noChangeArrowheads="1"/>
          </p:cNvPicPr>
          <p:nvPr/>
        </p:nvPicPr>
        <p:blipFill>
          <a:blip r:embed="rId4" cstate="print"/>
          <a:srcRect/>
          <a:stretch>
            <a:fillRect/>
          </a:stretch>
        </p:blipFill>
        <p:spPr bwMode="auto">
          <a:xfrm>
            <a:off x="1187450" y="1276350"/>
            <a:ext cx="4824413" cy="2457450"/>
          </a:xfrm>
          <a:prstGeom prst="rect">
            <a:avLst/>
          </a:prstGeom>
          <a:noFill/>
          <a:ln w="9525">
            <a:noFill/>
            <a:miter lim="800000"/>
            <a:headEnd/>
            <a:tailEnd/>
          </a:ln>
        </p:spPr>
      </p:pic>
      <p:pic>
        <p:nvPicPr>
          <p:cNvPr id="23564" name="Picture 6"/>
          <p:cNvPicPr>
            <a:picLocks noChangeAspect="1" noChangeArrowheads="1"/>
          </p:cNvPicPr>
          <p:nvPr/>
        </p:nvPicPr>
        <p:blipFill>
          <a:blip r:embed="rId5" cstate="print"/>
          <a:srcRect/>
          <a:stretch>
            <a:fillRect/>
          </a:stretch>
        </p:blipFill>
        <p:spPr bwMode="auto">
          <a:xfrm>
            <a:off x="684213" y="1979613"/>
            <a:ext cx="5472112" cy="2779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noChangeArrowheads="1"/>
          </p:cNvPicPr>
          <p:nvPr/>
        </p:nvPicPr>
        <p:blipFill>
          <a:blip r:embed="rId3" cstate="print"/>
          <a:srcRect/>
          <a:stretch>
            <a:fillRect/>
          </a:stretch>
        </p:blipFill>
        <p:spPr bwMode="auto">
          <a:xfrm>
            <a:off x="107950" y="484188"/>
            <a:ext cx="4751388" cy="2573337"/>
          </a:xfrm>
          <a:prstGeom prst="rect">
            <a:avLst/>
          </a:prstGeom>
          <a:noFill/>
          <a:ln w="9525">
            <a:noFill/>
            <a:miter lim="800000"/>
            <a:headEnd/>
            <a:tailEnd/>
          </a:ln>
        </p:spPr>
      </p:pic>
      <p:sp>
        <p:nvSpPr>
          <p:cNvPr id="4" name="Rechteck 3"/>
          <p:cNvSpPr/>
          <p:nvPr/>
        </p:nvSpPr>
        <p:spPr>
          <a:xfrm>
            <a:off x="0" y="4948238"/>
            <a:ext cx="9144000" cy="1952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200" dirty="0"/>
          </a:p>
        </p:txBody>
      </p:sp>
      <p:sp>
        <p:nvSpPr>
          <p:cNvPr id="8" name="Datumsplatzhalter 7"/>
          <p:cNvSpPr>
            <a:spLocks noGrp="1"/>
          </p:cNvSpPr>
          <p:nvPr>
            <p:ph type="dt" sz="quarter" idx="10"/>
          </p:nvPr>
        </p:nvSpPr>
        <p:spPr>
          <a:xfrm>
            <a:off x="0" y="4948238"/>
            <a:ext cx="2590800" cy="195262"/>
          </a:xfrm>
        </p:spPr>
        <p:txBody>
          <a:bodyPr/>
          <a:lstStyle/>
          <a:p>
            <a:pPr>
              <a:defRPr/>
            </a:pPr>
            <a:r>
              <a:rPr lang="de-AT" dirty="0"/>
              <a:t>10.05.2017</a:t>
            </a:r>
            <a:endParaRPr lang="de-AT" dirty="0"/>
          </a:p>
        </p:txBody>
      </p:sp>
      <p:sp>
        <p:nvSpPr>
          <p:cNvPr id="9" name="Fußzeilenplatzhalter 8"/>
          <p:cNvSpPr>
            <a:spLocks noGrp="1"/>
          </p:cNvSpPr>
          <p:nvPr>
            <p:ph type="ftr" sz="quarter" idx="11"/>
          </p:nvPr>
        </p:nvSpPr>
        <p:spPr>
          <a:xfrm>
            <a:off x="7885113" y="4948238"/>
            <a:ext cx="1258887" cy="195262"/>
          </a:xfrm>
        </p:spPr>
        <p:txBody>
          <a:bodyPr/>
          <a:lstStyle/>
          <a:p>
            <a:pPr algn="r">
              <a:defRPr/>
            </a:pPr>
            <a:r>
              <a:rPr lang="de-AT" dirty="0"/>
              <a:t>Version: 2.0.11.0</a:t>
            </a:r>
            <a:endParaRPr lang="de-AT" dirty="0"/>
          </a:p>
        </p:txBody>
      </p:sp>
      <p:sp>
        <p:nvSpPr>
          <p:cNvPr id="25605" name="Foliennummernplatzhalter 9"/>
          <p:cNvSpPr>
            <a:spLocks noGrp="1"/>
          </p:cNvSpPr>
          <p:nvPr>
            <p:ph type="sldNum" sz="quarter" idx="12"/>
          </p:nvPr>
        </p:nvSpPr>
        <p:spPr bwMode="auto">
          <a:xfrm>
            <a:off x="4211638" y="4948238"/>
            <a:ext cx="720725" cy="195262"/>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fld id="{398B8A4D-51AF-4FFB-82A9-E588AB165F44}" type="slidenum">
              <a:rPr lang="de-AT">
                <a:solidFill>
                  <a:schemeClr val="bg1"/>
                </a:solidFill>
                <a:cs typeface="Arial" charset="0"/>
              </a:rPr>
              <a:pPr algn="ctr" fontAlgn="base">
                <a:spcBef>
                  <a:spcPct val="0"/>
                </a:spcBef>
                <a:spcAft>
                  <a:spcPct val="0"/>
                </a:spcAft>
              </a:pPr>
              <a:t>6</a:t>
            </a:fld>
            <a:endParaRPr lang="de-AT">
              <a:solidFill>
                <a:schemeClr val="bg1"/>
              </a:solidFill>
              <a:cs typeface="Arial" charset="0"/>
            </a:endParaRPr>
          </a:p>
        </p:txBody>
      </p:sp>
      <p:sp>
        <p:nvSpPr>
          <p:cNvPr id="25606" name="Rechteck 11"/>
          <p:cNvSpPr>
            <a:spLocks noChangeArrowheads="1"/>
          </p:cNvSpPr>
          <p:nvPr/>
        </p:nvSpPr>
        <p:spPr bwMode="auto">
          <a:xfrm>
            <a:off x="6300788" y="915988"/>
            <a:ext cx="2698750" cy="3538537"/>
          </a:xfrm>
          <a:prstGeom prst="rect">
            <a:avLst/>
          </a:prstGeom>
          <a:noFill/>
          <a:ln w="9525">
            <a:noFill/>
            <a:miter lim="800000"/>
            <a:headEnd/>
            <a:tailEnd/>
          </a:ln>
        </p:spPr>
        <p:txBody>
          <a:bodyPr>
            <a:spAutoFit/>
          </a:bodyPr>
          <a:lstStyle/>
          <a:p>
            <a:r>
              <a:rPr lang="de-AT" sz="1400">
                <a:latin typeface="Calibri" pitchFamily="34" charset="0"/>
              </a:rPr>
              <a:t>Zusätzlich ist auch die Ausgabe der Systemzustände per TCP/UDP an Fremdsystemen (z.B.Crestron) sowie die Anbindung an KNX per KNXnet/IP mit Status und auch Steuerung der Alarmanlage per KNX möglich. Die Konfiguration der notwendigen Adressen erfolgt mit einem Klick automatisch.</a:t>
            </a:r>
          </a:p>
          <a:p>
            <a:r>
              <a:rPr lang="de-AT" sz="1400">
                <a:latin typeface="Calibri" pitchFamily="34" charset="0"/>
              </a:rPr>
              <a:t>Die gesamte KNX Konfiguration kann exportiert und von dem KNX-Programmierer direkt in die ETS importiert werden, und das inklusive aller Adressen, mit Text der Meldepunkte und Sicherungsbereiche.</a:t>
            </a:r>
          </a:p>
        </p:txBody>
      </p:sp>
      <p:sp>
        <p:nvSpPr>
          <p:cNvPr id="15" name="Textplatzhalter 3"/>
          <p:cNvSpPr txBox="1">
            <a:spLocks/>
          </p:cNvSpPr>
          <p:nvPr/>
        </p:nvSpPr>
        <p:spPr>
          <a:xfrm>
            <a:off x="2411413" y="0"/>
            <a:ext cx="4321175" cy="339725"/>
          </a:xfrm>
          <a:prstGeom prst="rect">
            <a:avLst/>
          </a:prstGeom>
        </p:spPr>
        <p:txBody>
          <a:bodyPr anchor="ctr"/>
          <a:lstStyle/>
          <a:p>
            <a:pPr algn="ctr" fontAlgn="auto">
              <a:spcBef>
                <a:spcPts val="0"/>
              </a:spcBef>
              <a:spcAft>
                <a:spcPts val="0"/>
              </a:spcAft>
              <a:defRPr/>
            </a:pPr>
            <a:r>
              <a:rPr lang="de-DE" sz="1200" dirty="0">
                <a:solidFill>
                  <a:schemeClr val="tx1">
                    <a:tint val="75000"/>
                  </a:schemeClr>
                </a:solidFill>
                <a:latin typeface="+mn-lt"/>
                <a:cs typeface="+mn-cs"/>
              </a:rPr>
              <a:t>KNX / TCP Kommunikation Fremdsysteme</a:t>
            </a:r>
            <a:endParaRPr lang="de-DE" sz="1200" dirty="0">
              <a:solidFill>
                <a:schemeClr val="tx1">
                  <a:tint val="75000"/>
                </a:schemeClr>
              </a:solidFill>
              <a:latin typeface="+mn-lt"/>
              <a:cs typeface="+mn-cs"/>
            </a:endParaRPr>
          </a:p>
        </p:txBody>
      </p:sp>
      <p:cxnSp>
        <p:nvCxnSpPr>
          <p:cNvPr id="17" name="Gerade Verbindung 16"/>
          <p:cNvCxnSpPr/>
          <p:nvPr/>
        </p:nvCxnSpPr>
        <p:spPr>
          <a:xfrm>
            <a:off x="0" y="339725"/>
            <a:ext cx="9144000" cy="0"/>
          </a:xfrm>
          <a:prstGeom prst="line">
            <a:avLst/>
          </a:prstGeom>
          <a:ln w="9525">
            <a:solidFill>
              <a:schemeClr val="tx1">
                <a:lumMod val="50000"/>
                <a:lumOff val="50000"/>
              </a:schemeClr>
            </a:solidFill>
            <a:miter lim="800000"/>
          </a:ln>
        </p:spPr>
        <p:style>
          <a:lnRef idx="1">
            <a:schemeClr val="accent1"/>
          </a:lnRef>
          <a:fillRef idx="0">
            <a:schemeClr val="accent1"/>
          </a:fillRef>
          <a:effectRef idx="0">
            <a:schemeClr val="accent1"/>
          </a:effectRef>
          <a:fontRef idx="minor">
            <a:schemeClr val="tx1"/>
          </a:fontRef>
        </p:style>
      </p:cxnSp>
      <p:sp>
        <p:nvSpPr>
          <p:cNvPr id="20" name="Textplatzhalter 3"/>
          <p:cNvSpPr txBox="1">
            <a:spLocks/>
          </p:cNvSpPr>
          <p:nvPr/>
        </p:nvSpPr>
        <p:spPr>
          <a:xfrm>
            <a:off x="0" y="0"/>
            <a:ext cx="1763713" cy="339725"/>
          </a:xfrm>
          <a:prstGeom prst="rect">
            <a:avLst/>
          </a:prstGeom>
        </p:spPr>
        <p:txBody>
          <a:bodyPr anchor="ctr"/>
          <a:lstStyle/>
          <a:p>
            <a:pPr fontAlgn="auto">
              <a:spcBef>
                <a:spcPts val="0"/>
              </a:spcBef>
              <a:spcAft>
                <a:spcPts val="0"/>
              </a:spcAft>
              <a:defRPr/>
            </a:pPr>
            <a:r>
              <a:rPr lang="de-DE" sz="1200" dirty="0" err="1">
                <a:solidFill>
                  <a:schemeClr val="tx1">
                    <a:tint val="75000"/>
                  </a:schemeClr>
                </a:solidFill>
                <a:latin typeface="+mn-lt"/>
                <a:cs typeface="+mn-cs"/>
              </a:rPr>
              <a:t>SecurityMap</a:t>
            </a:r>
            <a:r>
              <a:rPr lang="de-DE" sz="1200" dirty="0">
                <a:solidFill>
                  <a:schemeClr val="tx1">
                    <a:tint val="75000"/>
                  </a:schemeClr>
                </a:solidFill>
                <a:latin typeface="+mn-lt"/>
                <a:cs typeface="+mn-cs"/>
              </a:rPr>
              <a:t> </a:t>
            </a:r>
            <a:r>
              <a:rPr lang="de-DE" sz="1200" dirty="0" err="1">
                <a:solidFill>
                  <a:schemeClr val="tx1">
                    <a:tint val="75000"/>
                  </a:schemeClr>
                </a:solidFill>
                <a:latin typeface="+mn-lt"/>
                <a:cs typeface="+mn-cs"/>
              </a:rPr>
              <a:t>Shield</a:t>
            </a:r>
            <a:r>
              <a:rPr lang="de-DE" sz="1200" dirty="0">
                <a:solidFill>
                  <a:schemeClr val="tx1">
                    <a:tint val="75000"/>
                  </a:schemeClr>
                </a:solidFill>
                <a:latin typeface="+mn-lt"/>
                <a:cs typeface="+mn-cs"/>
              </a:rPr>
              <a:t> 400H</a:t>
            </a:r>
            <a:endParaRPr lang="de-DE" sz="1100" dirty="0">
              <a:solidFill>
                <a:schemeClr val="tx1">
                  <a:tint val="75000"/>
                </a:schemeClr>
              </a:solidFill>
              <a:latin typeface="+mn-lt"/>
              <a:cs typeface="+mn-cs"/>
            </a:endParaRPr>
          </a:p>
        </p:txBody>
      </p:sp>
      <p:sp>
        <p:nvSpPr>
          <p:cNvPr id="21" name="Textplatzhalter 3"/>
          <p:cNvSpPr txBox="1">
            <a:spLocks/>
          </p:cNvSpPr>
          <p:nvPr/>
        </p:nvSpPr>
        <p:spPr>
          <a:xfrm>
            <a:off x="7667625" y="0"/>
            <a:ext cx="1476375" cy="339725"/>
          </a:xfrm>
          <a:prstGeom prst="rect">
            <a:avLst/>
          </a:prstGeom>
        </p:spPr>
        <p:txBody>
          <a:bodyPr anchor="ctr"/>
          <a:lstStyle/>
          <a:p>
            <a:pPr algn="r" fontAlgn="auto">
              <a:spcBef>
                <a:spcPts val="0"/>
              </a:spcBef>
              <a:spcAft>
                <a:spcPts val="0"/>
              </a:spcAft>
              <a:defRPr/>
            </a:pPr>
            <a:r>
              <a:rPr lang="de-DE" sz="1200" dirty="0" err="1">
                <a:solidFill>
                  <a:schemeClr val="tx1">
                    <a:tint val="75000"/>
                  </a:schemeClr>
                </a:solidFill>
                <a:latin typeface="+mn-lt"/>
                <a:cs typeface="+mn-cs"/>
              </a:rPr>
              <a:t>SecMap</a:t>
            </a:r>
            <a:r>
              <a:rPr lang="de-DE" sz="1200" dirty="0">
                <a:solidFill>
                  <a:schemeClr val="tx1">
                    <a:tint val="75000"/>
                  </a:schemeClr>
                </a:solidFill>
                <a:latin typeface="+mn-lt"/>
                <a:cs typeface="+mn-cs"/>
              </a:rPr>
              <a:t> GmbH</a:t>
            </a:r>
            <a:endParaRPr lang="de-DE" sz="1100" dirty="0">
              <a:solidFill>
                <a:schemeClr val="tx1">
                  <a:tint val="75000"/>
                </a:schemeClr>
              </a:solidFill>
              <a:latin typeface="+mn-lt"/>
              <a:cs typeface="+mn-cs"/>
            </a:endParaRPr>
          </a:p>
        </p:txBody>
      </p:sp>
      <p:pic>
        <p:nvPicPr>
          <p:cNvPr id="25611" name="Picture 2"/>
          <p:cNvPicPr>
            <a:picLocks noChangeAspect="1" noChangeArrowheads="1"/>
          </p:cNvPicPr>
          <p:nvPr/>
        </p:nvPicPr>
        <p:blipFill>
          <a:blip r:embed="rId4" cstate="print"/>
          <a:srcRect/>
          <a:stretch>
            <a:fillRect/>
          </a:stretch>
        </p:blipFill>
        <p:spPr bwMode="auto">
          <a:xfrm>
            <a:off x="1763713" y="1131888"/>
            <a:ext cx="4175125" cy="2130425"/>
          </a:xfrm>
          <a:prstGeom prst="rect">
            <a:avLst/>
          </a:prstGeom>
          <a:noFill/>
          <a:ln w="9525">
            <a:noFill/>
            <a:miter lim="800000"/>
            <a:headEnd/>
            <a:tailEnd/>
          </a:ln>
        </p:spPr>
      </p:pic>
      <p:pic>
        <p:nvPicPr>
          <p:cNvPr id="25612" name="Picture 3"/>
          <p:cNvPicPr>
            <a:picLocks noChangeAspect="1" noChangeArrowheads="1"/>
          </p:cNvPicPr>
          <p:nvPr/>
        </p:nvPicPr>
        <p:blipFill>
          <a:blip r:embed="rId5" cstate="print"/>
          <a:srcRect/>
          <a:stretch>
            <a:fillRect/>
          </a:stretch>
        </p:blipFill>
        <p:spPr bwMode="auto">
          <a:xfrm>
            <a:off x="684213" y="2211388"/>
            <a:ext cx="5068887" cy="2606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4948238"/>
            <a:ext cx="9144000" cy="1952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200" dirty="0"/>
          </a:p>
        </p:txBody>
      </p:sp>
      <p:sp>
        <p:nvSpPr>
          <p:cNvPr id="8" name="Datumsplatzhalter 7"/>
          <p:cNvSpPr>
            <a:spLocks noGrp="1"/>
          </p:cNvSpPr>
          <p:nvPr>
            <p:ph type="dt" sz="quarter" idx="10"/>
          </p:nvPr>
        </p:nvSpPr>
        <p:spPr>
          <a:xfrm>
            <a:off x="0" y="4948238"/>
            <a:ext cx="2590800" cy="195262"/>
          </a:xfrm>
        </p:spPr>
        <p:txBody>
          <a:bodyPr/>
          <a:lstStyle/>
          <a:p>
            <a:pPr>
              <a:defRPr/>
            </a:pPr>
            <a:r>
              <a:rPr lang="de-AT" dirty="0"/>
              <a:t>10.05.2017</a:t>
            </a:r>
            <a:endParaRPr lang="de-AT" dirty="0"/>
          </a:p>
        </p:txBody>
      </p:sp>
      <p:sp>
        <p:nvSpPr>
          <p:cNvPr id="9" name="Fußzeilenplatzhalter 8"/>
          <p:cNvSpPr>
            <a:spLocks noGrp="1"/>
          </p:cNvSpPr>
          <p:nvPr>
            <p:ph type="ftr" sz="quarter" idx="11"/>
          </p:nvPr>
        </p:nvSpPr>
        <p:spPr>
          <a:xfrm>
            <a:off x="7885113" y="4948238"/>
            <a:ext cx="1258887" cy="195262"/>
          </a:xfrm>
        </p:spPr>
        <p:txBody>
          <a:bodyPr/>
          <a:lstStyle/>
          <a:p>
            <a:pPr algn="r">
              <a:defRPr/>
            </a:pPr>
            <a:r>
              <a:rPr lang="de-AT" dirty="0"/>
              <a:t>Version: 2.0.11.0</a:t>
            </a:r>
            <a:endParaRPr lang="de-AT" dirty="0"/>
          </a:p>
        </p:txBody>
      </p:sp>
      <p:sp>
        <p:nvSpPr>
          <p:cNvPr id="27652" name="Foliennummernplatzhalter 9"/>
          <p:cNvSpPr>
            <a:spLocks noGrp="1"/>
          </p:cNvSpPr>
          <p:nvPr>
            <p:ph type="sldNum" sz="quarter" idx="12"/>
          </p:nvPr>
        </p:nvSpPr>
        <p:spPr bwMode="auto">
          <a:xfrm>
            <a:off x="4211638" y="4948238"/>
            <a:ext cx="720725" cy="195262"/>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fld id="{A36AF4A4-EECB-490F-B3DB-42492D3F0F71}" type="slidenum">
              <a:rPr lang="de-AT">
                <a:solidFill>
                  <a:schemeClr val="bg1"/>
                </a:solidFill>
                <a:cs typeface="Arial" charset="0"/>
              </a:rPr>
              <a:pPr algn="ctr" fontAlgn="base">
                <a:spcBef>
                  <a:spcPct val="0"/>
                </a:spcBef>
                <a:spcAft>
                  <a:spcPct val="0"/>
                </a:spcAft>
              </a:pPr>
              <a:t>7</a:t>
            </a:fld>
            <a:endParaRPr lang="de-AT">
              <a:solidFill>
                <a:schemeClr val="bg1"/>
              </a:solidFill>
              <a:cs typeface="Arial" charset="0"/>
            </a:endParaRPr>
          </a:p>
        </p:txBody>
      </p:sp>
      <p:sp>
        <p:nvSpPr>
          <p:cNvPr id="27653" name="Rechteck 11"/>
          <p:cNvSpPr>
            <a:spLocks noChangeArrowheads="1"/>
          </p:cNvSpPr>
          <p:nvPr/>
        </p:nvSpPr>
        <p:spPr bwMode="auto">
          <a:xfrm>
            <a:off x="6300788" y="915988"/>
            <a:ext cx="2698750" cy="3495675"/>
          </a:xfrm>
          <a:prstGeom prst="rect">
            <a:avLst/>
          </a:prstGeom>
          <a:noFill/>
          <a:ln w="9525">
            <a:noFill/>
            <a:miter lim="800000"/>
            <a:headEnd/>
            <a:tailEnd/>
          </a:ln>
        </p:spPr>
        <p:txBody>
          <a:bodyPr>
            <a:spAutoFit/>
          </a:bodyPr>
          <a:lstStyle/>
          <a:p>
            <a:r>
              <a:rPr lang="de-AT" sz="1400">
                <a:latin typeface="Calibri" pitchFamily="34" charset="0"/>
              </a:rPr>
              <a:t>Der SecurityMap Controller ermöglicht auch das zeitgesteuerte sperren und freigeben von Meldebereichen sowie das Schalten von Ausgängen und Sicherungsbereichen. Es ist möglich automatische Vorgänge zu definieren wie z.B. eine Wochentag abhängige automatische scharf Schaltung.  Auch die scharf Überwachung mit Benachrichtigung durch den Messenger Telegram für die Sicherungsbereiche ist möglich. Eine zeitgesteuerte unscharf Schaltung ist nicht möglich. </a:t>
            </a:r>
          </a:p>
        </p:txBody>
      </p:sp>
      <p:sp>
        <p:nvSpPr>
          <p:cNvPr id="15" name="Textplatzhalter 3"/>
          <p:cNvSpPr txBox="1">
            <a:spLocks/>
          </p:cNvSpPr>
          <p:nvPr/>
        </p:nvSpPr>
        <p:spPr>
          <a:xfrm>
            <a:off x="2411413" y="0"/>
            <a:ext cx="4321175" cy="339725"/>
          </a:xfrm>
          <a:prstGeom prst="rect">
            <a:avLst/>
          </a:prstGeom>
        </p:spPr>
        <p:txBody>
          <a:bodyPr anchor="ctr"/>
          <a:lstStyle/>
          <a:p>
            <a:pPr algn="ctr" fontAlgn="auto">
              <a:spcBef>
                <a:spcPts val="0"/>
              </a:spcBef>
              <a:spcAft>
                <a:spcPts val="0"/>
              </a:spcAft>
              <a:defRPr/>
            </a:pPr>
            <a:r>
              <a:rPr lang="de-DE" sz="1200" dirty="0">
                <a:solidFill>
                  <a:schemeClr val="tx1">
                    <a:tint val="75000"/>
                  </a:schemeClr>
                </a:solidFill>
                <a:latin typeface="+mn-lt"/>
                <a:cs typeface="+mn-cs"/>
              </a:rPr>
              <a:t>Automatische Aufgaben und Überwachung</a:t>
            </a:r>
            <a:endParaRPr lang="de-DE" sz="1200" dirty="0">
              <a:solidFill>
                <a:schemeClr val="tx1">
                  <a:tint val="75000"/>
                </a:schemeClr>
              </a:solidFill>
              <a:latin typeface="+mn-lt"/>
              <a:cs typeface="+mn-cs"/>
            </a:endParaRPr>
          </a:p>
        </p:txBody>
      </p:sp>
      <p:cxnSp>
        <p:nvCxnSpPr>
          <p:cNvPr id="17" name="Gerade Verbindung 16"/>
          <p:cNvCxnSpPr/>
          <p:nvPr/>
        </p:nvCxnSpPr>
        <p:spPr>
          <a:xfrm>
            <a:off x="0" y="339725"/>
            <a:ext cx="9144000" cy="0"/>
          </a:xfrm>
          <a:prstGeom prst="line">
            <a:avLst/>
          </a:prstGeom>
          <a:ln w="9525">
            <a:solidFill>
              <a:schemeClr val="tx1">
                <a:lumMod val="50000"/>
                <a:lumOff val="50000"/>
              </a:schemeClr>
            </a:solidFill>
            <a:miter lim="800000"/>
          </a:ln>
        </p:spPr>
        <p:style>
          <a:lnRef idx="1">
            <a:schemeClr val="accent1"/>
          </a:lnRef>
          <a:fillRef idx="0">
            <a:schemeClr val="accent1"/>
          </a:fillRef>
          <a:effectRef idx="0">
            <a:schemeClr val="accent1"/>
          </a:effectRef>
          <a:fontRef idx="minor">
            <a:schemeClr val="tx1"/>
          </a:fontRef>
        </p:style>
      </p:cxnSp>
      <p:sp>
        <p:nvSpPr>
          <p:cNvPr id="20" name="Textplatzhalter 3"/>
          <p:cNvSpPr txBox="1">
            <a:spLocks/>
          </p:cNvSpPr>
          <p:nvPr/>
        </p:nvSpPr>
        <p:spPr>
          <a:xfrm>
            <a:off x="0" y="0"/>
            <a:ext cx="1763713" cy="339725"/>
          </a:xfrm>
          <a:prstGeom prst="rect">
            <a:avLst/>
          </a:prstGeom>
        </p:spPr>
        <p:txBody>
          <a:bodyPr anchor="ctr"/>
          <a:lstStyle/>
          <a:p>
            <a:pPr fontAlgn="auto">
              <a:spcBef>
                <a:spcPts val="0"/>
              </a:spcBef>
              <a:spcAft>
                <a:spcPts val="0"/>
              </a:spcAft>
              <a:defRPr/>
            </a:pPr>
            <a:r>
              <a:rPr lang="de-DE" sz="1200" dirty="0" err="1">
                <a:solidFill>
                  <a:schemeClr val="tx1">
                    <a:tint val="75000"/>
                  </a:schemeClr>
                </a:solidFill>
                <a:latin typeface="+mn-lt"/>
                <a:cs typeface="+mn-cs"/>
              </a:rPr>
              <a:t>SecurityMap</a:t>
            </a:r>
            <a:r>
              <a:rPr lang="de-DE" sz="1200" dirty="0">
                <a:solidFill>
                  <a:schemeClr val="tx1">
                    <a:tint val="75000"/>
                  </a:schemeClr>
                </a:solidFill>
                <a:latin typeface="+mn-lt"/>
                <a:cs typeface="+mn-cs"/>
              </a:rPr>
              <a:t> </a:t>
            </a:r>
            <a:r>
              <a:rPr lang="de-DE" sz="1200" dirty="0" err="1">
                <a:solidFill>
                  <a:schemeClr val="tx1">
                    <a:tint val="75000"/>
                  </a:schemeClr>
                </a:solidFill>
                <a:latin typeface="+mn-lt"/>
                <a:cs typeface="+mn-cs"/>
              </a:rPr>
              <a:t>Shield</a:t>
            </a:r>
            <a:r>
              <a:rPr lang="de-DE" sz="1200" dirty="0">
                <a:solidFill>
                  <a:schemeClr val="tx1">
                    <a:tint val="75000"/>
                  </a:schemeClr>
                </a:solidFill>
                <a:latin typeface="+mn-lt"/>
                <a:cs typeface="+mn-cs"/>
              </a:rPr>
              <a:t> 400H</a:t>
            </a:r>
            <a:endParaRPr lang="de-DE" sz="1100" dirty="0">
              <a:solidFill>
                <a:schemeClr val="tx1">
                  <a:tint val="75000"/>
                </a:schemeClr>
              </a:solidFill>
              <a:latin typeface="+mn-lt"/>
              <a:cs typeface="+mn-cs"/>
            </a:endParaRPr>
          </a:p>
        </p:txBody>
      </p:sp>
      <p:sp>
        <p:nvSpPr>
          <p:cNvPr id="21" name="Textplatzhalter 3"/>
          <p:cNvSpPr txBox="1">
            <a:spLocks/>
          </p:cNvSpPr>
          <p:nvPr/>
        </p:nvSpPr>
        <p:spPr>
          <a:xfrm>
            <a:off x="7667625" y="0"/>
            <a:ext cx="1476375" cy="339725"/>
          </a:xfrm>
          <a:prstGeom prst="rect">
            <a:avLst/>
          </a:prstGeom>
        </p:spPr>
        <p:txBody>
          <a:bodyPr anchor="ctr"/>
          <a:lstStyle/>
          <a:p>
            <a:pPr algn="r" fontAlgn="auto">
              <a:spcBef>
                <a:spcPts val="0"/>
              </a:spcBef>
              <a:spcAft>
                <a:spcPts val="0"/>
              </a:spcAft>
              <a:defRPr/>
            </a:pPr>
            <a:r>
              <a:rPr lang="de-DE" sz="1200" dirty="0" err="1">
                <a:solidFill>
                  <a:schemeClr val="tx1">
                    <a:tint val="75000"/>
                  </a:schemeClr>
                </a:solidFill>
                <a:latin typeface="+mn-lt"/>
                <a:cs typeface="+mn-cs"/>
              </a:rPr>
              <a:t>SecMap</a:t>
            </a:r>
            <a:r>
              <a:rPr lang="de-DE" sz="1200" dirty="0">
                <a:solidFill>
                  <a:schemeClr val="tx1">
                    <a:tint val="75000"/>
                  </a:schemeClr>
                </a:solidFill>
                <a:latin typeface="+mn-lt"/>
                <a:cs typeface="+mn-cs"/>
              </a:rPr>
              <a:t> GmbH</a:t>
            </a:r>
            <a:endParaRPr lang="de-DE" sz="1100" dirty="0">
              <a:solidFill>
                <a:schemeClr val="tx1">
                  <a:tint val="75000"/>
                </a:schemeClr>
              </a:solidFill>
              <a:latin typeface="+mn-lt"/>
              <a:cs typeface="+mn-cs"/>
            </a:endParaRPr>
          </a:p>
        </p:txBody>
      </p:sp>
      <p:pic>
        <p:nvPicPr>
          <p:cNvPr id="27658" name="Picture 2"/>
          <p:cNvPicPr>
            <a:picLocks noChangeAspect="1" noChangeArrowheads="1"/>
          </p:cNvPicPr>
          <p:nvPr/>
        </p:nvPicPr>
        <p:blipFill>
          <a:blip r:embed="rId3" cstate="print"/>
          <a:srcRect/>
          <a:stretch>
            <a:fillRect/>
          </a:stretch>
        </p:blipFill>
        <p:spPr bwMode="auto">
          <a:xfrm>
            <a:off x="250825" y="1131888"/>
            <a:ext cx="5969000" cy="3024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4948238"/>
            <a:ext cx="9144000" cy="1952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200" dirty="0"/>
          </a:p>
        </p:txBody>
      </p:sp>
      <p:sp>
        <p:nvSpPr>
          <p:cNvPr id="8" name="Datumsplatzhalter 7"/>
          <p:cNvSpPr>
            <a:spLocks noGrp="1"/>
          </p:cNvSpPr>
          <p:nvPr>
            <p:ph type="dt" sz="quarter" idx="10"/>
          </p:nvPr>
        </p:nvSpPr>
        <p:spPr>
          <a:xfrm>
            <a:off x="0" y="4948238"/>
            <a:ext cx="2590800" cy="195262"/>
          </a:xfrm>
        </p:spPr>
        <p:txBody>
          <a:bodyPr/>
          <a:lstStyle/>
          <a:p>
            <a:pPr>
              <a:defRPr/>
            </a:pPr>
            <a:r>
              <a:rPr lang="de-AT" dirty="0"/>
              <a:t>10.05.2017</a:t>
            </a:r>
            <a:endParaRPr lang="de-AT" dirty="0"/>
          </a:p>
        </p:txBody>
      </p:sp>
      <p:sp>
        <p:nvSpPr>
          <p:cNvPr id="9" name="Fußzeilenplatzhalter 8"/>
          <p:cNvSpPr>
            <a:spLocks noGrp="1"/>
          </p:cNvSpPr>
          <p:nvPr>
            <p:ph type="ftr" sz="quarter" idx="11"/>
          </p:nvPr>
        </p:nvSpPr>
        <p:spPr>
          <a:xfrm>
            <a:off x="7885113" y="4948238"/>
            <a:ext cx="1258887" cy="195262"/>
          </a:xfrm>
        </p:spPr>
        <p:txBody>
          <a:bodyPr/>
          <a:lstStyle/>
          <a:p>
            <a:pPr algn="r">
              <a:defRPr/>
            </a:pPr>
            <a:r>
              <a:rPr lang="de-AT" dirty="0"/>
              <a:t>Version: 2.0.11.0</a:t>
            </a:r>
            <a:endParaRPr lang="de-AT" dirty="0"/>
          </a:p>
        </p:txBody>
      </p:sp>
      <p:sp>
        <p:nvSpPr>
          <p:cNvPr id="29700" name="Foliennummernplatzhalter 9"/>
          <p:cNvSpPr>
            <a:spLocks noGrp="1"/>
          </p:cNvSpPr>
          <p:nvPr>
            <p:ph type="sldNum" sz="quarter" idx="12"/>
          </p:nvPr>
        </p:nvSpPr>
        <p:spPr bwMode="auto">
          <a:xfrm>
            <a:off x="4211638" y="4948238"/>
            <a:ext cx="720725" cy="195262"/>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fld id="{E3E75122-E0EB-4671-8863-E5B69A70B09E}" type="slidenum">
              <a:rPr lang="de-AT">
                <a:solidFill>
                  <a:schemeClr val="bg1"/>
                </a:solidFill>
                <a:cs typeface="Arial" charset="0"/>
              </a:rPr>
              <a:pPr algn="ctr" fontAlgn="base">
                <a:spcBef>
                  <a:spcPct val="0"/>
                </a:spcBef>
                <a:spcAft>
                  <a:spcPct val="0"/>
                </a:spcAft>
              </a:pPr>
              <a:t>8</a:t>
            </a:fld>
            <a:endParaRPr lang="de-AT">
              <a:solidFill>
                <a:schemeClr val="bg1"/>
              </a:solidFill>
              <a:cs typeface="Arial" charset="0"/>
            </a:endParaRPr>
          </a:p>
        </p:txBody>
      </p:sp>
      <p:sp>
        <p:nvSpPr>
          <p:cNvPr id="29701" name="Rechteck 11"/>
          <p:cNvSpPr>
            <a:spLocks noChangeArrowheads="1"/>
          </p:cNvSpPr>
          <p:nvPr/>
        </p:nvSpPr>
        <p:spPr bwMode="auto">
          <a:xfrm>
            <a:off x="6227763" y="484188"/>
            <a:ext cx="2771775" cy="4133850"/>
          </a:xfrm>
          <a:prstGeom prst="rect">
            <a:avLst/>
          </a:prstGeom>
          <a:noFill/>
          <a:ln w="9525">
            <a:noFill/>
            <a:miter lim="800000"/>
            <a:headEnd/>
            <a:tailEnd/>
          </a:ln>
        </p:spPr>
        <p:txBody>
          <a:bodyPr>
            <a:spAutoFit/>
          </a:bodyPr>
          <a:lstStyle/>
          <a:p>
            <a:r>
              <a:rPr lang="de-AT" sz="1400">
                <a:latin typeface="Calibri" pitchFamily="34" charset="0"/>
              </a:rPr>
              <a:t>Ein weiteres Feature ist, das Alarmdisplay und die Maßnahmen- anzeige. Wird die Visualisierung öffentlich zugänglich eingesetzt und man möchte den Umfang der Sicherung nicht preisgeben, kann die Alarmdisplay Funktion für Einsatzkräfte aktiviert werden. Eine Anzeige erfolgt dann nur, wenn ein Alarm ausgelöst wurde. Für die Einsatzkräfte werden auch die je Melder definierbaren Zusatztexte angezeigt welche Maßnahmen zu setzen sind. Wird die Maßnahme bestätigt, sperrt die Ansicht wieder automatisch die Darstellung. Die Maßnahmenanzeige kann auch unabhängig von der Alarmdisplay Funktion angewendet werden.</a:t>
            </a:r>
          </a:p>
        </p:txBody>
      </p:sp>
      <p:sp>
        <p:nvSpPr>
          <p:cNvPr id="15" name="Textplatzhalter 3"/>
          <p:cNvSpPr txBox="1">
            <a:spLocks/>
          </p:cNvSpPr>
          <p:nvPr/>
        </p:nvSpPr>
        <p:spPr>
          <a:xfrm>
            <a:off x="2411413" y="0"/>
            <a:ext cx="4321175" cy="339725"/>
          </a:xfrm>
          <a:prstGeom prst="rect">
            <a:avLst/>
          </a:prstGeom>
        </p:spPr>
        <p:txBody>
          <a:bodyPr anchor="ctr"/>
          <a:lstStyle/>
          <a:p>
            <a:pPr algn="ctr" fontAlgn="auto">
              <a:spcBef>
                <a:spcPts val="0"/>
              </a:spcBef>
              <a:spcAft>
                <a:spcPts val="0"/>
              </a:spcAft>
              <a:defRPr/>
            </a:pPr>
            <a:r>
              <a:rPr lang="de-DE" sz="1200" dirty="0">
                <a:solidFill>
                  <a:schemeClr val="tx1">
                    <a:tint val="75000"/>
                  </a:schemeClr>
                </a:solidFill>
                <a:latin typeface="+mn-lt"/>
                <a:cs typeface="+mn-cs"/>
              </a:rPr>
              <a:t>Alarmdisplay und Maßnahmen anzeige</a:t>
            </a:r>
            <a:endParaRPr lang="de-DE" sz="1200" dirty="0">
              <a:solidFill>
                <a:schemeClr val="tx1">
                  <a:tint val="75000"/>
                </a:schemeClr>
              </a:solidFill>
              <a:latin typeface="+mn-lt"/>
              <a:cs typeface="+mn-cs"/>
            </a:endParaRPr>
          </a:p>
        </p:txBody>
      </p:sp>
      <p:cxnSp>
        <p:nvCxnSpPr>
          <p:cNvPr id="17" name="Gerade Verbindung 16"/>
          <p:cNvCxnSpPr/>
          <p:nvPr/>
        </p:nvCxnSpPr>
        <p:spPr>
          <a:xfrm>
            <a:off x="0" y="339725"/>
            <a:ext cx="9144000" cy="0"/>
          </a:xfrm>
          <a:prstGeom prst="line">
            <a:avLst/>
          </a:prstGeom>
          <a:ln w="9525">
            <a:solidFill>
              <a:schemeClr val="tx1">
                <a:lumMod val="50000"/>
                <a:lumOff val="50000"/>
              </a:schemeClr>
            </a:solidFill>
            <a:miter lim="800000"/>
          </a:ln>
        </p:spPr>
        <p:style>
          <a:lnRef idx="1">
            <a:schemeClr val="accent1"/>
          </a:lnRef>
          <a:fillRef idx="0">
            <a:schemeClr val="accent1"/>
          </a:fillRef>
          <a:effectRef idx="0">
            <a:schemeClr val="accent1"/>
          </a:effectRef>
          <a:fontRef idx="minor">
            <a:schemeClr val="tx1"/>
          </a:fontRef>
        </p:style>
      </p:cxnSp>
      <p:sp>
        <p:nvSpPr>
          <p:cNvPr id="20" name="Textplatzhalter 3"/>
          <p:cNvSpPr txBox="1">
            <a:spLocks/>
          </p:cNvSpPr>
          <p:nvPr/>
        </p:nvSpPr>
        <p:spPr>
          <a:xfrm>
            <a:off x="0" y="0"/>
            <a:ext cx="1763713" cy="339725"/>
          </a:xfrm>
          <a:prstGeom prst="rect">
            <a:avLst/>
          </a:prstGeom>
        </p:spPr>
        <p:txBody>
          <a:bodyPr anchor="ctr"/>
          <a:lstStyle/>
          <a:p>
            <a:pPr fontAlgn="auto">
              <a:spcBef>
                <a:spcPts val="0"/>
              </a:spcBef>
              <a:spcAft>
                <a:spcPts val="0"/>
              </a:spcAft>
              <a:defRPr/>
            </a:pPr>
            <a:r>
              <a:rPr lang="de-DE" sz="1200" dirty="0" err="1">
                <a:solidFill>
                  <a:schemeClr val="tx1">
                    <a:tint val="75000"/>
                  </a:schemeClr>
                </a:solidFill>
                <a:latin typeface="+mn-lt"/>
                <a:cs typeface="+mn-cs"/>
              </a:rPr>
              <a:t>SecurityMap</a:t>
            </a:r>
            <a:r>
              <a:rPr lang="de-DE" sz="1200" dirty="0">
                <a:solidFill>
                  <a:schemeClr val="tx1">
                    <a:tint val="75000"/>
                  </a:schemeClr>
                </a:solidFill>
                <a:latin typeface="+mn-lt"/>
                <a:cs typeface="+mn-cs"/>
              </a:rPr>
              <a:t> </a:t>
            </a:r>
            <a:r>
              <a:rPr lang="de-DE" sz="1200" dirty="0" err="1">
                <a:solidFill>
                  <a:schemeClr val="tx1">
                    <a:tint val="75000"/>
                  </a:schemeClr>
                </a:solidFill>
                <a:latin typeface="+mn-lt"/>
                <a:cs typeface="+mn-cs"/>
              </a:rPr>
              <a:t>Shield</a:t>
            </a:r>
            <a:r>
              <a:rPr lang="de-DE" sz="1200" dirty="0">
                <a:solidFill>
                  <a:schemeClr val="tx1">
                    <a:tint val="75000"/>
                  </a:schemeClr>
                </a:solidFill>
                <a:latin typeface="+mn-lt"/>
                <a:cs typeface="+mn-cs"/>
              </a:rPr>
              <a:t> 400H</a:t>
            </a:r>
            <a:endParaRPr lang="de-DE" sz="1100" dirty="0">
              <a:solidFill>
                <a:schemeClr val="tx1">
                  <a:tint val="75000"/>
                </a:schemeClr>
              </a:solidFill>
              <a:latin typeface="+mn-lt"/>
              <a:cs typeface="+mn-cs"/>
            </a:endParaRPr>
          </a:p>
        </p:txBody>
      </p:sp>
      <p:sp>
        <p:nvSpPr>
          <p:cNvPr id="21" name="Textplatzhalter 3"/>
          <p:cNvSpPr txBox="1">
            <a:spLocks/>
          </p:cNvSpPr>
          <p:nvPr/>
        </p:nvSpPr>
        <p:spPr>
          <a:xfrm>
            <a:off x="7667625" y="0"/>
            <a:ext cx="1476375" cy="339725"/>
          </a:xfrm>
          <a:prstGeom prst="rect">
            <a:avLst/>
          </a:prstGeom>
        </p:spPr>
        <p:txBody>
          <a:bodyPr anchor="ctr"/>
          <a:lstStyle/>
          <a:p>
            <a:pPr algn="r" fontAlgn="auto">
              <a:spcBef>
                <a:spcPts val="0"/>
              </a:spcBef>
              <a:spcAft>
                <a:spcPts val="0"/>
              </a:spcAft>
              <a:defRPr/>
            </a:pPr>
            <a:r>
              <a:rPr lang="de-DE" sz="1200" dirty="0" err="1">
                <a:solidFill>
                  <a:schemeClr val="tx1">
                    <a:tint val="75000"/>
                  </a:schemeClr>
                </a:solidFill>
                <a:latin typeface="+mn-lt"/>
                <a:cs typeface="+mn-cs"/>
              </a:rPr>
              <a:t>SecMap</a:t>
            </a:r>
            <a:r>
              <a:rPr lang="de-DE" sz="1200" dirty="0">
                <a:solidFill>
                  <a:schemeClr val="tx1">
                    <a:tint val="75000"/>
                  </a:schemeClr>
                </a:solidFill>
                <a:latin typeface="+mn-lt"/>
                <a:cs typeface="+mn-cs"/>
              </a:rPr>
              <a:t> GmbH</a:t>
            </a:r>
            <a:endParaRPr lang="de-DE" sz="1100" dirty="0">
              <a:solidFill>
                <a:schemeClr val="tx1">
                  <a:tint val="75000"/>
                </a:schemeClr>
              </a:solidFill>
              <a:latin typeface="+mn-lt"/>
              <a:cs typeface="+mn-cs"/>
            </a:endParaRPr>
          </a:p>
        </p:txBody>
      </p:sp>
      <p:pic>
        <p:nvPicPr>
          <p:cNvPr id="29706" name="Picture 2"/>
          <p:cNvPicPr>
            <a:picLocks noChangeAspect="1" noChangeArrowheads="1"/>
          </p:cNvPicPr>
          <p:nvPr/>
        </p:nvPicPr>
        <p:blipFill>
          <a:blip r:embed="rId3" cstate="print"/>
          <a:srcRect/>
          <a:stretch>
            <a:fillRect/>
          </a:stretch>
        </p:blipFill>
        <p:spPr bwMode="auto">
          <a:xfrm>
            <a:off x="179388" y="484188"/>
            <a:ext cx="3268662" cy="1654175"/>
          </a:xfrm>
          <a:prstGeom prst="rect">
            <a:avLst/>
          </a:prstGeom>
          <a:noFill/>
          <a:ln w="9525">
            <a:noFill/>
            <a:miter lim="800000"/>
            <a:headEnd/>
            <a:tailEnd/>
          </a:ln>
        </p:spPr>
      </p:pic>
      <p:pic>
        <p:nvPicPr>
          <p:cNvPr id="29707" name="Picture 4"/>
          <p:cNvPicPr>
            <a:picLocks noChangeAspect="1" noChangeArrowheads="1"/>
          </p:cNvPicPr>
          <p:nvPr/>
        </p:nvPicPr>
        <p:blipFill>
          <a:blip r:embed="rId4" cstate="print"/>
          <a:srcRect/>
          <a:stretch>
            <a:fillRect/>
          </a:stretch>
        </p:blipFill>
        <p:spPr bwMode="auto">
          <a:xfrm>
            <a:off x="179388" y="2427288"/>
            <a:ext cx="3276600" cy="1657350"/>
          </a:xfrm>
          <a:prstGeom prst="rect">
            <a:avLst/>
          </a:prstGeom>
          <a:noFill/>
          <a:ln w="9525">
            <a:noFill/>
            <a:miter lim="800000"/>
            <a:headEnd/>
            <a:tailEnd/>
          </a:ln>
        </p:spPr>
      </p:pic>
      <p:pic>
        <p:nvPicPr>
          <p:cNvPr id="29708" name="Picture 3"/>
          <p:cNvPicPr>
            <a:picLocks noChangeAspect="1" noChangeArrowheads="1"/>
          </p:cNvPicPr>
          <p:nvPr/>
        </p:nvPicPr>
        <p:blipFill>
          <a:blip r:embed="rId5" cstate="print"/>
          <a:srcRect/>
          <a:stretch>
            <a:fillRect/>
          </a:stretch>
        </p:blipFill>
        <p:spPr bwMode="auto">
          <a:xfrm>
            <a:off x="1692275" y="627063"/>
            <a:ext cx="3455988" cy="1752600"/>
          </a:xfrm>
          <a:prstGeom prst="rect">
            <a:avLst/>
          </a:prstGeom>
          <a:noFill/>
          <a:ln w="9525">
            <a:noFill/>
            <a:miter lim="800000"/>
            <a:headEnd/>
            <a:tailEnd/>
          </a:ln>
        </p:spPr>
      </p:pic>
      <p:pic>
        <p:nvPicPr>
          <p:cNvPr id="29709" name="Picture 6"/>
          <p:cNvPicPr>
            <a:picLocks noChangeAspect="1" noChangeArrowheads="1"/>
          </p:cNvPicPr>
          <p:nvPr/>
        </p:nvPicPr>
        <p:blipFill>
          <a:blip r:embed="rId6" cstate="print"/>
          <a:srcRect/>
          <a:stretch>
            <a:fillRect/>
          </a:stretch>
        </p:blipFill>
        <p:spPr bwMode="auto">
          <a:xfrm>
            <a:off x="1979613" y="2571750"/>
            <a:ext cx="3960812" cy="201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4948238"/>
            <a:ext cx="9144000" cy="1952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sz="1200" dirty="0"/>
          </a:p>
        </p:txBody>
      </p:sp>
      <p:sp>
        <p:nvSpPr>
          <p:cNvPr id="8" name="Datumsplatzhalter 7"/>
          <p:cNvSpPr>
            <a:spLocks noGrp="1"/>
          </p:cNvSpPr>
          <p:nvPr>
            <p:ph type="dt" sz="quarter" idx="10"/>
          </p:nvPr>
        </p:nvSpPr>
        <p:spPr>
          <a:xfrm>
            <a:off x="0" y="4948238"/>
            <a:ext cx="2590800" cy="195262"/>
          </a:xfrm>
        </p:spPr>
        <p:txBody>
          <a:bodyPr/>
          <a:lstStyle/>
          <a:p>
            <a:pPr>
              <a:defRPr/>
            </a:pPr>
            <a:r>
              <a:rPr lang="de-AT" dirty="0"/>
              <a:t>10.05.2017</a:t>
            </a:r>
            <a:endParaRPr lang="de-AT" dirty="0"/>
          </a:p>
        </p:txBody>
      </p:sp>
      <p:sp>
        <p:nvSpPr>
          <p:cNvPr id="9" name="Fußzeilenplatzhalter 8"/>
          <p:cNvSpPr>
            <a:spLocks noGrp="1"/>
          </p:cNvSpPr>
          <p:nvPr>
            <p:ph type="ftr" sz="quarter" idx="11"/>
          </p:nvPr>
        </p:nvSpPr>
        <p:spPr>
          <a:xfrm>
            <a:off x="7885113" y="4948238"/>
            <a:ext cx="1258887" cy="195262"/>
          </a:xfrm>
        </p:spPr>
        <p:txBody>
          <a:bodyPr/>
          <a:lstStyle/>
          <a:p>
            <a:pPr algn="r">
              <a:defRPr/>
            </a:pPr>
            <a:r>
              <a:rPr lang="de-AT" dirty="0"/>
              <a:t>Version: 2.0.11.0</a:t>
            </a:r>
            <a:endParaRPr lang="de-AT" dirty="0"/>
          </a:p>
        </p:txBody>
      </p:sp>
      <p:sp>
        <p:nvSpPr>
          <p:cNvPr id="31748" name="Foliennummernplatzhalter 9"/>
          <p:cNvSpPr>
            <a:spLocks noGrp="1"/>
          </p:cNvSpPr>
          <p:nvPr>
            <p:ph type="sldNum" sz="quarter" idx="12"/>
          </p:nvPr>
        </p:nvSpPr>
        <p:spPr bwMode="auto">
          <a:xfrm>
            <a:off x="4211638" y="4948238"/>
            <a:ext cx="720725" cy="195262"/>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fld id="{7C7303E7-E754-4062-983E-612D6AD6AA1D}" type="slidenum">
              <a:rPr lang="de-AT">
                <a:solidFill>
                  <a:schemeClr val="bg1"/>
                </a:solidFill>
                <a:cs typeface="Arial" charset="0"/>
              </a:rPr>
              <a:pPr algn="ctr" fontAlgn="base">
                <a:spcBef>
                  <a:spcPct val="0"/>
                </a:spcBef>
                <a:spcAft>
                  <a:spcPct val="0"/>
                </a:spcAft>
              </a:pPr>
              <a:t>9</a:t>
            </a:fld>
            <a:endParaRPr lang="de-AT">
              <a:solidFill>
                <a:schemeClr val="bg1"/>
              </a:solidFill>
              <a:cs typeface="Arial" charset="0"/>
            </a:endParaRPr>
          </a:p>
        </p:txBody>
      </p:sp>
      <p:sp>
        <p:nvSpPr>
          <p:cNvPr id="31749" name="Rechteck 11"/>
          <p:cNvSpPr>
            <a:spLocks noChangeArrowheads="1"/>
          </p:cNvSpPr>
          <p:nvPr/>
        </p:nvSpPr>
        <p:spPr bwMode="auto">
          <a:xfrm>
            <a:off x="6156325" y="627063"/>
            <a:ext cx="2987675" cy="3448050"/>
          </a:xfrm>
          <a:prstGeom prst="rect">
            <a:avLst/>
          </a:prstGeom>
          <a:noFill/>
          <a:ln w="9525">
            <a:noFill/>
            <a:miter lim="800000"/>
            <a:headEnd/>
            <a:tailEnd/>
          </a:ln>
        </p:spPr>
        <p:txBody>
          <a:bodyPr>
            <a:spAutoFit/>
          </a:bodyPr>
          <a:lstStyle/>
          <a:p>
            <a:r>
              <a:rPr lang="de-AT">
                <a:latin typeface="Calibri" pitchFamily="34" charset="0"/>
              </a:rPr>
              <a:t>Web 3.0</a:t>
            </a:r>
            <a:br>
              <a:rPr lang="de-AT">
                <a:latin typeface="Calibri" pitchFamily="34" charset="0"/>
              </a:rPr>
            </a:br>
            <a:endParaRPr lang="de-AT">
              <a:latin typeface="Calibri" pitchFamily="34" charset="0"/>
            </a:endParaRPr>
          </a:p>
          <a:p>
            <a:r>
              <a:rPr lang="de-AT" sz="1400">
                <a:latin typeface="Calibri" pitchFamily="34" charset="0"/>
              </a:rPr>
              <a:t>Unterstützung Messenger Telegram  </a:t>
            </a:r>
          </a:p>
          <a:p>
            <a:endParaRPr lang="de-AT" sz="1400">
              <a:latin typeface="Calibri" pitchFamily="34" charset="0"/>
            </a:endParaRPr>
          </a:p>
          <a:p>
            <a:r>
              <a:rPr lang="de-AT" sz="1400">
                <a:latin typeface="Calibri" pitchFamily="34" charset="0"/>
              </a:rPr>
              <a:t>Durch die Messenger Anbindung bekommt man auf das Smartphone (Apple, Android, WindowsPhone) oder PC, bei Alarmauslösung sofort den Alarmtext und auch den Plan mit dem ausgelösten Melder zugestellt.</a:t>
            </a:r>
          </a:p>
          <a:p>
            <a:r>
              <a:rPr lang="de-AT" sz="1400">
                <a:latin typeface="Calibri" pitchFamily="34" charset="0"/>
              </a:rPr>
              <a:t>Weiters kann man über den Messenger den Status abfragen und z.B. auch Ausgänge schalten oder SB schärfen. Es ist keine Portfreischaltung für die Kommunikation notwendig.</a:t>
            </a:r>
          </a:p>
        </p:txBody>
      </p:sp>
      <p:sp>
        <p:nvSpPr>
          <p:cNvPr id="15" name="Textplatzhalter 3"/>
          <p:cNvSpPr txBox="1">
            <a:spLocks/>
          </p:cNvSpPr>
          <p:nvPr/>
        </p:nvSpPr>
        <p:spPr>
          <a:xfrm>
            <a:off x="2411413" y="0"/>
            <a:ext cx="4321175" cy="339725"/>
          </a:xfrm>
          <a:prstGeom prst="rect">
            <a:avLst/>
          </a:prstGeom>
        </p:spPr>
        <p:txBody>
          <a:bodyPr anchor="ctr"/>
          <a:lstStyle/>
          <a:p>
            <a:pPr algn="ctr" fontAlgn="auto">
              <a:spcBef>
                <a:spcPts val="0"/>
              </a:spcBef>
              <a:spcAft>
                <a:spcPts val="0"/>
              </a:spcAft>
              <a:defRPr/>
            </a:pPr>
            <a:r>
              <a:rPr lang="de-DE" sz="1200" dirty="0" err="1">
                <a:solidFill>
                  <a:schemeClr val="tx1">
                    <a:tint val="75000"/>
                  </a:schemeClr>
                </a:solidFill>
                <a:latin typeface="+mn-lt"/>
                <a:cs typeface="+mn-cs"/>
              </a:rPr>
              <a:t>Telegram</a:t>
            </a:r>
            <a:r>
              <a:rPr lang="de-DE" sz="1200" dirty="0">
                <a:solidFill>
                  <a:schemeClr val="tx1">
                    <a:tint val="75000"/>
                  </a:schemeClr>
                </a:solidFill>
                <a:latin typeface="+mn-lt"/>
                <a:cs typeface="+mn-cs"/>
              </a:rPr>
              <a:t> Messenger</a:t>
            </a:r>
          </a:p>
        </p:txBody>
      </p:sp>
      <p:cxnSp>
        <p:nvCxnSpPr>
          <p:cNvPr id="17" name="Gerade Verbindung 16"/>
          <p:cNvCxnSpPr/>
          <p:nvPr/>
        </p:nvCxnSpPr>
        <p:spPr>
          <a:xfrm>
            <a:off x="0" y="339725"/>
            <a:ext cx="9144000" cy="0"/>
          </a:xfrm>
          <a:prstGeom prst="line">
            <a:avLst/>
          </a:prstGeom>
          <a:ln w="12700">
            <a:solidFill>
              <a:srgbClr val="FF0000"/>
            </a:solidFill>
            <a:miter lim="800000"/>
          </a:ln>
        </p:spPr>
        <p:style>
          <a:lnRef idx="1">
            <a:schemeClr val="accent1"/>
          </a:lnRef>
          <a:fillRef idx="0">
            <a:schemeClr val="accent1"/>
          </a:fillRef>
          <a:effectRef idx="0">
            <a:schemeClr val="accent1"/>
          </a:effectRef>
          <a:fontRef idx="minor">
            <a:schemeClr val="tx1"/>
          </a:fontRef>
        </p:style>
      </p:cxnSp>
      <p:sp>
        <p:nvSpPr>
          <p:cNvPr id="20" name="Textplatzhalter 3"/>
          <p:cNvSpPr txBox="1">
            <a:spLocks/>
          </p:cNvSpPr>
          <p:nvPr/>
        </p:nvSpPr>
        <p:spPr>
          <a:xfrm>
            <a:off x="0" y="0"/>
            <a:ext cx="1763713" cy="339725"/>
          </a:xfrm>
          <a:prstGeom prst="rect">
            <a:avLst/>
          </a:prstGeom>
        </p:spPr>
        <p:txBody>
          <a:bodyPr anchor="ctr"/>
          <a:lstStyle/>
          <a:p>
            <a:pPr fontAlgn="auto">
              <a:spcBef>
                <a:spcPts val="0"/>
              </a:spcBef>
              <a:spcAft>
                <a:spcPts val="0"/>
              </a:spcAft>
              <a:defRPr/>
            </a:pPr>
            <a:r>
              <a:rPr lang="de-DE" sz="1200" dirty="0" err="1">
                <a:solidFill>
                  <a:schemeClr val="tx1">
                    <a:tint val="75000"/>
                  </a:schemeClr>
                </a:solidFill>
                <a:latin typeface="+mn-lt"/>
                <a:cs typeface="+mn-cs"/>
              </a:rPr>
              <a:t>SecurityMap</a:t>
            </a:r>
            <a:r>
              <a:rPr lang="de-DE" sz="1200" dirty="0">
                <a:solidFill>
                  <a:schemeClr val="tx1">
                    <a:tint val="75000"/>
                  </a:schemeClr>
                </a:solidFill>
                <a:latin typeface="+mn-lt"/>
                <a:cs typeface="+mn-cs"/>
              </a:rPr>
              <a:t> </a:t>
            </a:r>
            <a:r>
              <a:rPr lang="de-DE" sz="1200" dirty="0" err="1">
                <a:solidFill>
                  <a:schemeClr val="tx1">
                    <a:tint val="75000"/>
                  </a:schemeClr>
                </a:solidFill>
                <a:latin typeface="+mn-lt"/>
                <a:cs typeface="+mn-cs"/>
              </a:rPr>
              <a:t>Shield</a:t>
            </a:r>
            <a:r>
              <a:rPr lang="de-DE" sz="1200" dirty="0">
                <a:solidFill>
                  <a:schemeClr val="tx1">
                    <a:tint val="75000"/>
                  </a:schemeClr>
                </a:solidFill>
                <a:latin typeface="+mn-lt"/>
                <a:cs typeface="+mn-cs"/>
              </a:rPr>
              <a:t> 400H</a:t>
            </a:r>
            <a:endParaRPr lang="de-DE" sz="1100" dirty="0">
              <a:solidFill>
                <a:schemeClr val="tx1">
                  <a:tint val="75000"/>
                </a:schemeClr>
              </a:solidFill>
              <a:latin typeface="+mn-lt"/>
              <a:cs typeface="+mn-cs"/>
            </a:endParaRPr>
          </a:p>
        </p:txBody>
      </p:sp>
      <p:sp>
        <p:nvSpPr>
          <p:cNvPr id="21" name="Textplatzhalter 3"/>
          <p:cNvSpPr txBox="1">
            <a:spLocks/>
          </p:cNvSpPr>
          <p:nvPr/>
        </p:nvSpPr>
        <p:spPr>
          <a:xfrm>
            <a:off x="7667625" y="0"/>
            <a:ext cx="1476375" cy="339725"/>
          </a:xfrm>
          <a:prstGeom prst="rect">
            <a:avLst/>
          </a:prstGeom>
        </p:spPr>
        <p:txBody>
          <a:bodyPr anchor="ctr"/>
          <a:lstStyle/>
          <a:p>
            <a:pPr algn="r" fontAlgn="auto">
              <a:spcBef>
                <a:spcPts val="0"/>
              </a:spcBef>
              <a:spcAft>
                <a:spcPts val="0"/>
              </a:spcAft>
              <a:defRPr/>
            </a:pPr>
            <a:r>
              <a:rPr lang="de-DE" sz="1200" dirty="0" err="1">
                <a:solidFill>
                  <a:schemeClr val="tx1">
                    <a:tint val="75000"/>
                  </a:schemeClr>
                </a:solidFill>
                <a:latin typeface="+mn-lt"/>
                <a:cs typeface="+mn-cs"/>
              </a:rPr>
              <a:t>SecMap</a:t>
            </a:r>
            <a:r>
              <a:rPr lang="de-DE" sz="1200" dirty="0">
                <a:solidFill>
                  <a:schemeClr val="tx1">
                    <a:tint val="75000"/>
                  </a:schemeClr>
                </a:solidFill>
                <a:latin typeface="+mn-lt"/>
                <a:cs typeface="+mn-cs"/>
              </a:rPr>
              <a:t> GmbH</a:t>
            </a:r>
            <a:endParaRPr lang="de-DE" sz="1100" dirty="0">
              <a:solidFill>
                <a:schemeClr val="tx1">
                  <a:tint val="75000"/>
                </a:schemeClr>
              </a:solidFill>
              <a:latin typeface="+mn-lt"/>
              <a:cs typeface="+mn-cs"/>
            </a:endParaRPr>
          </a:p>
        </p:txBody>
      </p:sp>
      <p:pic>
        <p:nvPicPr>
          <p:cNvPr id="31754" name="Picture 2"/>
          <p:cNvPicPr>
            <a:picLocks noChangeAspect="1" noChangeArrowheads="1"/>
          </p:cNvPicPr>
          <p:nvPr/>
        </p:nvPicPr>
        <p:blipFill>
          <a:blip r:embed="rId3" cstate="print"/>
          <a:srcRect/>
          <a:stretch>
            <a:fillRect/>
          </a:stretch>
        </p:blipFill>
        <p:spPr bwMode="auto">
          <a:xfrm>
            <a:off x="468313" y="542925"/>
            <a:ext cx="3887787" cy="2605088"/>
          </a:xfrm>
          <a:prstGeom prst="rect">
            <a:avLst/>
          </a:prstGeom>
          <a:noFill/>
          <a:ln w="9525">
            <a:noFill/>
            <a:miter lim="800000"/>
            <a:headEnd/>
            <a:tailEnd/>
          </a:ln>
        </p:spPr>
      </p:pic>
      <p:pic>
        <p:nvPicPr>
          <p:cNvPr id="31755" name="Picture 5"/>
          <p:cNvPicPr>
            <a:picLocks noChangeAspect="1" noChangeArrowheads="1"/>
          </p:cNvPicPr>
          <p:nvPr/>
        </p:nvPicPr>
        <p:blipFill>
          <a:blip r:embed="rId4" cstate="print"/>
          <a:srcRect/>
          <a:stretch>
            <a:fillRect/>
          </a:stretch>
        </p:blipFill>
        <p:spPr bwMode="auto">
          <a:xfrm>
            <a:off x="2124075" y="1708150"/>
            <a:ext cx="3248025" cy="2176463"/>
          </a:xfrm>
          <a:prstGeom prst="rect">
            <a:avLst/>
          </a:prstGeom>
          <a:noFill/>
          <a:ln w="9525">
            <a:noFill/>
            <a:miter lim="800000"/>
            <a:headEnd/>
            <a:tailEnd/>
          </a:ln>
        </p:spPr>
      </p:pic>
      <p:pic>
        <p:nvPicPr>
          <p:cNvPr id="31756" name="Picture 4" descr="https://upload.wikimedia.org/wikipedia/commons/0/01/IPhone6_silver_frontface.png"/>
          <p:cNvPicPr>
            <a:picLocks noChangeAspect="1" noChangeArrowheads="1"/>
          </p:cNvPicPr>
          <p:nvPr/>
        </p:nvPicPr>
        <p:blipFill>
          <a:blip r:embed="rId5" cstate="print"/>
          <a:srcRect/>
          <a:stretch>
            <a:fillRect/>
          </a:stretch>
        </p:blipFill>
        <p:spPr bwMode="auto">
          <a:xfrm>
            <a:off x="3995738" y="1635125"/>
            <a:ext cx="1512887" cy="3079750"/>
          </a:xfrm>
          <a:prstGeom prst="rect">
            <a:avLst/>
          </a:prstGeom>
          <a:noFill/>
          <a:ln w="9525">
            <a:noFill/>
            <a:miter lim="800000"/>
            <a:headEnd/>
            <a:tailEnd/>
          </a:ln>
        </p:spPr>
      </p:pic>
      <p:pic>
        <p:nvPicPr>
          <p:cNvPr id="31757" name="Picture 7" descr="Telegram logo"/>
          <p:cNvPicPr>
            <a:picLocks noChangeAspect="1" noChangeArrowheads="1"/>
          </p:cNvPicPr>
          <p:nvPr/>
        </p:nvPicPr>
        <p:blipFill>
          <a:blip r:embed="rId6" cstate="print"/>
          <a:srcRect/>
          <a:stretch>
            <a:fillRect/>
          </a:stretch>
        </p:blipFill>
        <p:spPr bwMode="auto">
          <a:xfrm>
            <a:off x="611188" y="2859088"/>
            <a:ext cx="1671637" cy="1673225"/>
          </a:xfrm>
          <a:prstGeom prst="rect">
            <a:avLst/>
          </a:prstGeom>
          <a:noFill/>
          <a:ln w="9525">
            <a:noFill/>
            <a:miter lim="800000"/>
            <a:headEnd/>
            <a:tailEnd/>
          </a:ln>
        </p:spPr>
      </p:pic>
      <p:pic>
        <p:nvPicPr>
          <p:cNvPr id="31758" name="Picture 8"/>
          <p:cNvPicPr>
            <a:picLocks noChangeAspect="1" noChangeArrowheads="1"/>
          </p:cNvPicPr>
          <p:nvPr/>
        </p:nvPicPr>
        <p:blipFill>
          <a:blip r:embed="rId7" cstate="print"/>
          <a:srcRect/>
          <a:stretch>
            <a:fillRect/>
          </a:stretch>
        </p:blipFill>
        <p:spPr bwMode="auto">
          <a:xfrm>
            <a:off x="4067175" y="1995488"/>
            <a:ext cx="1368425" cy="2376487"/>
          </a:xfrm>
          <a:prstGeom prst="rect">
            <a:avLst/>
          </a:prstGeom>
          <a:noFill/>
          <a:ln w="9525">
            <a:noFill/>
            <a:miter lim="800000"/>
            <a:headEnd/>
            <a:tailEnd/>
          </a:ln>
        </p:spPr>
      </p:pic>
      <p:pic>
        <p:nvPicPr>
          <p:cNvPr id="31759" name="Picture 9"/>
          <p:cNvPicPr>
            <a:picLocks noChangeAspect="1" noChangeArrowheads="1"/>
          </p:cNvPicPr>
          <p:nvPr/>
        </p:nvPicPr>
        <p:blipFill>
          <a:blip r:embed="rId8" cstate="print"/>
          <a:srcRect/>
          <a:stretch>
            <a:fillRect/>
          </a:stretch>
        </p:blipFill>
        <p:spPr bwMode="auto">
          <a:xfrm>
            <a:off x="2916238" y="2284413"/>
            <a:ext cx="360362" cy="71437"/>
          </a:xfrm>
          <a:prstGeom prst="rect">
            <a:avLst/>
          </a:prstGeom>
          <a:noFill/>
          <a:ln w="9525">
            <a:noFill/>
            <a:miter lim="800000"/>
            <a:headEnd/>
            <a:tailEnd/>
          </a:ln>
        </p:spPr>
      </p:pic>
      <p:pic>
        <p:nvPicPr>
          <p:cNvPr id="31760" name="Picture 9"/>
          <p:cNvPicPr>
            <a:picLocks noChangeAspect="1" noChangeArrowheads="1"/>
          </p:cNvPicPr>
          <p:nvPr/>
        </p:nvPicPr>
        <p:blipFill>
          <a:blip r:embed="rId8" cstate="print"/>
          <a:srcRect/>
          <a:stretch>
            <a:fillRect/>
          </a:stretch>
        </p:blipFill>
        <p:spPr bwMode="auto">
          <a:xfrm>
            <a:off x="1331913" y="1347788"/>
            <a:ext cx="360362" cy="71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1047</Words>
  <Application>Microsoft Office PowerPoint</Application>
  <PresentationFormat>Bildschirmpräsentation (16:9)</PresentationFormat>
  <Paragraphs>225</Paragraphs>
  <Slides>14</Slides>
  <Notes>14</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14</vt:i4>
      </vt:variant>
    </vt:vector>
  </HeadingPairs>
  <TitlesOfParts>
    <vt:vector size="17" baseType="lpstr">
      <vt:lpstr>Calibri</vt:lpstr>
      <vt:lpstr>Arial</vt:lpstr>
      <vt:lpstr>Larissa-Design</vt:lpstr>
      <vt:lpstr>SecurityMap Shield 400H</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Biedermann</dc:creator>
  <cp:lastModifiedBy>Biedermann</cp:lastModifiedBy>
  <cp:revision>2384</cp:revision>
  <dcterms:created xsi:type="dcterms:W3CDTF">2016-06-14T13:51:12Z</dcterms:created>
  <dcterms:modified xsi:type="dcterms:W3CDTF">2017-05-15T06:26:34Z</dcterms:modified>
</cp:coreProperties>
</file>